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9">
          <p15:clr>
            <a:srgbClr val="A4A3A4"/>
          </p15:clr>
        </p15:guide>
        <p15:guide id="2" orient="horz" pos="622">
          <p15:clr>
            <a:srgbClr val="A4A3A4"/>
          </p15:clr>
        </p15:guide>
        <p15:guide id="3" orient="horz" pos="2436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529"/>
        <p:guide orient="horz" pos="622"/>
        <p:guide orient="horz" pos="24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image" Target="../media/image19.pn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2.xlsx"/><Relationship Id="rId1" Type="http://schemas.openxmlformats.org/officeDocument/2006/relationships/image" Target="../media/image19.pn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3.xlsx"/><Relationship Id="rId1" Type="http://schemas.openxmlformats.org/officeDocument/2006/relationships/image" Target="../media/image19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4.xlsx"/><Relationship Id="rId1" Type="http://schemas.openxmlformats.org/officeDocument/2006/relationships/image" Target="../media/image19.png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5.xlsx"/><Relationship Id="rId1" Type="http://schemas.openxmlformats.org/officeDocument/2006/relationships/image" Target="../media/image19.png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6.xlsx"/><Relationship Id="rId1" Type="http://schemas.openxmlformats.org/officeDocument/2006/relationships/image" Target="../media/image19.pn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7.xlsx"/><Relationship Id="rId1" Type="http://schemas.openxmlformats.org/officeDocument/2006/relationships/image" Target="../media/image19.pn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8.xlsx"/><Relationship Id="rId1" Type="http://schemas.openxmlformats.org/officeDocument/2006/relationships/image" Target="../media/image19.png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9.xlsx"/><Relationship Id="rId1" Type="http://schemas.openxmlformats.org/officeDocument/2006/relationships/image" Target="../media/image19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effectLst/>
          </c:spPr>
          <c:dPt>
            <c:idx val="0"/>
            <c:bubble3D val="0"/>
            <c:explosion val="8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effectLst/>
          </c:spPr>
          <c:dPt>
            <c:idx val="0"/>
            <c:bubble3D val="0"/>
            <c:explosion val="7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effectLst/>
          </c:spPr>
          <c:dPt>
            <c:idx val="0"/>
            <c:bubble3D val="0"/>
            <c:explosion val="28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effectLst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effectLst/>
          </c:spPr>
          <c:dPt>
            <c:idx val="0"/>
            <c:bubble3D val="0"/>
            <c:spPr>
              <a:noFill/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explosion val="22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noFill/>
              <a:ln w="19050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noFill/>
              <a:ln w="19050">
                <a:solidFill>
                  <a:schemeClr val="bg1"/>
                </a:solidFill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94A77-4739-43F5-AC6A-EA9C3A0E53C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8032B-7F11-48A6-9DDC-EB6F8DACD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1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8032B-7F11-48A6-9DDC-EB6F8DACDB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66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8032B-7F11-48A6-9DDC-EB6F8DACDB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2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8032B-7F11-48A6-9DDC-EB6F8DACDB6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75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8032B-7F11-48A6-9DDC-EB6F8DACDB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41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8032B-7F11-48A6-9DDC-EB6F8DACDB6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9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9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03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1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9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47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4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85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42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3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2" descr="C:\Users\Administrator\Desktop\素材透明模版制作\5.ti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46" y="-46273"/>
            <a:ext cx="9311092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7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素材透明模版制作\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6273"/>
            <a:ext cx="9311089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素材透明模版制作\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5" y="411444"/>
            <a:ext cx="3766532" cy="30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素材透明模版制作\2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15566"/>
            <a:ext cx="3384376" cy="40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ndor - Encourag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37587" y="-984634"/>
            <a:ext cx="609600" cy="609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995" y="3940175"/>
            <a:ext cx="6043930" cy="3848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星空科技商业创业计划书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PPT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模版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/>
          <p:nvPr/>
        </p:nvSpPr>
        <p:spPr>
          <a:xfrm>
            <a:off x="6935405" y="2323990"/>
            <a:ext cx="1829118" cy="1829364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分钟之内。</a:t>
            </a:r>
          </a:p>
        </p:txBody>
      </p:sp>
      <p:grpSp>
        <p:nvGrpSpPr>
          <p:cNvPr id="7" name="Group 22"/>
          <p:cNvGrpSpPr/>
          <p:nvPr/>
        </p:nvGrpSpPr>
        <p:grpSpPr>
          <a:xfrm>
            <a:off x="2972316" y="2933779"/>
            <a:ext cx="743081" cy="1486361"/>
            <a:chOff x="2463800" y="660400"/>
            <a:chExt cx="371476" cy="742951"/>
          </a:xfrm>
          <a:noFill/>
        </p:grpSpPr>
        <p:sp>
          <p:nvSpPr>
            <p:cNvPr id="8" name="Freeform 41"/>
            <p:cNvSpPr/>
            <p:nvPr/>
          </p:nvSpPr>
          <p:spPr bwMode="auto">
            <a:xfrm>
              <a:off x="2463800" y="773113"/>
              <a:ext cx="185738" cy="630238"/>
            </a:xfrm>
            <a:custGeom>
              <a:avLst/>
              <a:gdLst/>
              <a:ahLst/>
              <a:cxnLst>
                <a:cxn ang="0">
                  <a:pos x="0" y="327"/>
                </a:cxn>
                <a:cxn ang="0">
                  <a:pos x="117" y="397"/>
                </a:cxn>
                <a:cxn ang="0">
                  <a:pos x="117" y="69"/>
                </a:cxn>
                <a:cxn ang="0">
                  <a:pos x="0" y="0"/>
                </a:cxn>
                <a:cxn ang="0">
                  <a:pos x="0" y="327"/>
                </a:cxn>
              </a:cxnLst>
              <a:rect l="0" t="0" r="r" b="b"/>
              <a:pathLst>
                <a:path w="117" h="397">
                  <a:moveTo>
                    <a:pt x="0" y="327"/>
                  </a:moveTo>
                  <a:lnTo>
                    <a:pt x="117" y="397"/>
                  </a:lnTo>
                  <a:lnTo>
                    <a:pt x="117" y="69"/>
                  </a:lnTo>
                  <a:lnTo>
                    <a:pt x="0" y="0"/>
                  </a:lnTo>
                  <a:lnTo>
                    <a:pt x="0" y="3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" name="Freeform 42"/>
            <p:cNvSpPr/>
            <p:nvPr/>
          </p:nvSpPr>
          <p:spPr bwMode="auto">
            <a:xfrm>
              <a:off x="2649538" y="773113"/>
              <a:ext cx="185738" cy="630238"/>
            </a:xfrm>
            <a:custGeom>
              <a:avLst/>
              <a:gdLst/>
              <a:ahLst/>
              <a:cxnLst>
                <a:cxn ang="0">
                  <a:pos x="117" y="327"/>
                </a:cxn>
                <a:cxn ang="0">
                  <a:pos x="0" y="397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327"/>
                </a:cxn>
              </a:cxnLst>
              <a:rect l="0" t="0" r="r" b="b"/>
              <a:pathLst>
                <a:path w="117" h="397">
                  <a:moveTo>
                    <a:pt x="117" y="327"/>
                  </a:moveTo>
                  <a:lnTo>
                    <a:pt x="0" y="397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3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" name="Freeform 43"/>
            <p:cNvSpPr/>
            <p:nvPr/>
          </p:nvSpPr>
          <p:spPr bwMode="auto">
            <a:xfrm>
              <a:off x="2463800" y="660400"/>
              <a:ext cx="371475" cy="22225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17" y="0"/>
                </a:cxn>
                <a:cxn ang="0">
                  <a:pos x="234" y="71"/>
                </a:cxn>
                <a:cxn ang="0">
                  <a:pos x="117" y="140"/>
                </a:cxn>
                <a:cxn ang="0">
                  <a:pos x="0" y="71"/>
                </a:cxn>
              </a:cxnLst>
              <a:rect l="0" t="0" r="r" b="b"/>
              <a:pathLst>
                <a:path w="234" h="140">
                  <a:moveTo>
                    <a:pt x="0" y="71"/>
                  </a:moveTo>
                  <a:lnTo>
                    <a:pt x="117" y="0"/>
                  </a:lnTo>
                  <a:lnTo>
                    <a:pt x="234" y="71"/>
                  </a:lnTo>
                  <a:lnTo>
                    <a:pt x="117" y="140"/>
                  </a:lnTo>
                  <a:lnTo>
                    <a:pt x="0" y="71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2229237" y="3305368"/>
            <a:ext cx="739904" cy="1111593"/>
            <a:chOff x="1573213" y="847725"/>
            <a:chExt cx="369888" cy="555625"/>
          </a:xfrm>
          <a:noFill/>
        </p:grpSpPr>
        <p:sp>
          <p:nvSpPr>
            <p:cNvPr id="12" name="Freeform 29"/>
            <p:cNvSpPr/>
            <p:nvPr/>
          </p:nvSpPr>
          <p:spPr bwMode="auto">
            <a:xfrm>
              <a:off x="1573213" y="958850"/>
              <a:ext cx="184150" cy="444500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116" y="280"/>
                </a:cxn>
                <a:cxn ang="0">
                  <a:pos x="116" y="70"/>
                </a:cxn>
                <a:cxn ang="0">
                  <a:pos x="0" y="0"/>
                </a:cxn>
                <a:cxn ang="0">
                  <a:pos x="0" y="210"/>
                </a:cxn>
              </a:cxnLst>
              <a:rect l="0" t="0" r="r" b="b"/>
              <a:pathLst>
                <a:path w="116" h="280">
                  <a:moveTo>
                    <a:pt x="0" y="210"/>
                  </a:moveTo>
                  <a:lnTo>
                    <a:pt x="116" y="280"/>
                  </a:lnTo>
                  <a:lnTo>
                    <a:pt x="116" y="70"/>
                  </a:lnTo>
                  <a:lnTo>
                    <a:pt x="0" y="0"/>
                  </a:lnTo>
                  <a:lnTo>
                    <a:pt x="0" y="2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3" name="Freeform 30"/>
            <p:cNvSpPr/>
            <p:nvPr/>
          </p:nvSpPr>
          <p:spPr bwMode="auto">
            <a:xfrm>
              <a:off x="1757363" y="958850"/>
              <a:ext cx="185738" cy="444500"/>
            </a:xfrm>
            <a:custGeom>
              <a:avLst/>
              <a:gdLst/>
              <a:ahLst/>
              <a:cxnLst>
                <a:cxn ang="0">
                  <a:pos x="117" y="210"/>
                </a:cxn>
                <a:cxn ang="0">
                  <a:pos x="0" y="280"/>
                </a:cxn>
                <a:cxn ang="0">
                  <a:pos x="0" y="70"/>
                </a:cxn>
                <a:cxn ang="0">
                  <a:pos x="117" y="0"/>
                </a:cxn>
                <a:cxn ang="0">
                  <a:pos x="117" y="210"/>
                </a:cxn>
              </a:cxnLst>
              <a:rect l="0" t="0" r="r" b="b"/>
              <a:pathLst>
                <a:path w="117" h="280">
                  <a:moveTo>
                    <a:pt x="117" y="210"/>
                  </a:moveTo>
                  <a:lnTo>
                    <a:pt x="0" y="280"/>
                  </a:lnTo>
                  <a:lnTo>
                    <a:pt x="0" y="70"/>
                  </a:lnTo>
                  <a:lnTo>
                    <a:pt x="117" y="0"/>
                  </a:lnTo>
                  <a:lnTo>
                    <a:pt x="117" y="2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4" name="Freeform 31"/>
            <p:cNvSpPr/>
            <p:nvPr/>
          </p:nvSpPr>
          <p:spPr bwMode="auto">
            <a:xfrm>
              <a:off x="1573213" y="847725"/>
              <a:ext cx="369888" cy="22225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16" y="0"/>
                </a:cxn>
                <a:cxn ang="0">
                  <a:pos x="233" y="70"/>
                </a:cxn>
                <a:cxn ang="0">
                  <a:pos x="116" y="140"/>
                </a:cxn>
                <a:cxn ang="0">
                  <a:pos x="0" y="70"/>
                </a:cxn>
              </a:cxnLst>
              <a:rect l="0" t="0" r="r" b="b"/>
              <a:pathLst>
                <a:path w="233" h="140">
                  <a:moveTo>
                    <a:pt x="0" y="70"/>
                  </a:moveTo>
                  <a:lnTo>
                    <a:pt x="116" y="0"/>
                  </a:lnTo>
                  <a:lnTo>
                    <a:pt x="233" y="70"/>
                  </a:lnTo>
                  <a:lnTo>
                    <a:pt x="116" y="140"/>
                  </a:lnTo>
                  <a:lnTo>
                    <a:pt x="0" y="7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5" name="Group 10"/>
          <p:cNvGrpSpPr/>
          <p:nvPr/>
        </p:nvGrpSpPr>
        <p:grpSpPr>
          <a:xfrm>
            <a:off x="3715395" y="2476437"/>
            <a:ext cx="743079" cy="1927821"/>
            <a:chOff x="2017713" y="439738"/>
            <a:chExt cx="371475" cy="963613"/>
          </a:xfrm>
          <a:noFill/>
        </p:grpSpPr>
        <p:sp>
          <p:nvSpPr>
            <p:cNvPr id="16" name="Freeform 32"/>
            <p:cNvSpPr/>
            <p:nvPr/>
          </p:nvSpPr>
          <p:spPr bwMode="auto">
            <a:xfrm>
              <a:off x="2017713" y="550863"/>
              <a:ext cx="185738" cy="852488"/>
            </a:xfrm>
            <a:custGeom>
              <a:avLst/>
              <a:gdLst/>
              <a:ahLst/>
              <a:cxnLst>
                <a:cxn ang="0">
                  <a:pos x="0" y="467"/>
                </a:cxn>
                <a:cxn ang="0">
                  <a:pos x="117" y="537"/>
                </a:cxn>
                <a:cxn ang="0">
                  <a:pos x="117" y="69"/>
                </a:cxn>
                <a:cxn ang="0">
                  <a:pos x="0" y="0"/>
                </a:cxn>
                <a:cxn ang="0">
                  <a:pos x="0" y="467"/>
                </a:cxn>
              </a:cxnLst>
              <a:rect l="0" t="0" r="r" b="b"/>
              <a:pathLst>
                <a:path w="117" h="537">
                  <a:moveTo>
                    <a:pt x="0" y="467"/>
                  </a:moveTo>
                  <a:lnTo>
                    <a:pt x="117" y="537"/>
                  </a:lnTo>
                  <a:lnTo>
                    <a:pt x="117" y="69"/>
                  </a:lnTo>
                  <a:lnTo>
                    <a:pt x="0" y="0"/>
                  </a:lnTo>
                  <a:lnTo>
                    <a:pt x="0" y="4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2203450" y="550863"/>
              <a:ext cx="185738" cy="852488"/>
            </a:xfrm>
            <a:custGeom>
              <a:avLst/>
              <a:gdLst/>
              <a:ahLst/>
              <a:cxnLst>
                <a:cxn ang="0">
                  <a:pos x="117" y="467"/>
                </a:cxn>
                <a:cxn ang="0">
                  <a:pos x="0" y="537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467"/>
                </a:cxn>
              </a:cxnLst>
              <a:rect l="0" t="0" r="r" b="b"/>
              <a:pathLst>
                <a:path w="117" h="537">
                  <a:moveTo>
                    <a:pt x="117" y="467"/>
                  </a:moveTo>
                  <a:lnTo>
                    <a:pt x="0" y="537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4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2017713" y="439738"/>
              <a:ext cx="371475" cy="220663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17" y="0"/>
                </a:cxn>
                <a:cxn ang="0">
                  <a:pos x="234" y="70"/>
                </a:cxn>
                <a:cxn ang="0">
                  <a:pos x="117" y="139"/>
                </a:cxn>
                <a:cxn ang="0">
                  <a:pos x="0" y="70"/>
                </a:cxn>
              </a:cxnLst>
              <a:rect l="0" t="0" r="r" b="b"/>
              <a:pathLst>
                <a:path w="234" h="139">
                  <a:moveTo>
                    <a:pt x="0" y="70"/>
                  </a:moveTo>
                  <a:lnTo>
                    <a:pt x="117" y="0"/>
                  </a:lnTo>
                  <a:lnTo>
                    <a:pt x="234" y="70"/>
                  </a:lnTo>
                  <a:lnTo>
                    <a:pt x="117" y="139"/>
                  </a:lnTo>
                  <a:lnTo>
                    <a:pt x="0" y="7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9" name="Group 14"/>
          <p:cNvGrpSpPr/>
          <p:nvPr/>
        </p:nvGrpSpPr>
        <p:grpSpPr>
          <a:xfrm>
            <a:off x="4458474" y="2619356"/>
            <a:ext cx="743079" cy="1781724"/>
            <a:chOff x="2908300" y="512763"/>
            <a:chExt cx="371475" cy="890587"/>
          </a:xfrm>
          <a:noFill/>
        </p:grpSpPr>
        <p:sp>
          <p:nvSpPr>
            <p:cNvPr id="20" name="Freeform 35"/>
            <p:cNvSpPr/>
            <p:nvPr/>
          </p:nvSpPr>
          <p:spPr bwMode="auto">
            <a:xfrm>
              <a:off x="2908300" y="622300"/>
              <a:ext cx="187325" cy="781050"/>
            </a:xfrm>
            <a:custGeom>
              <a:avLst/>
              <a:gdLst/>
              <a:ahLst/>
              <a:cxnLst>
                <a:cxn ang="0">
                  <a:pos x="0" y="422"/>
                </a:cxn>
                <a:cxn ang="0">
                  <a:pos x="118" y="492"/>
                </a:cxn>
                <a:cxn ang="0">
                  <a:pos x="118" y="71"/>
                </a:cxn>
                <a:cxn ang="0">
                  <a:pos x="0" y="0"/>
                </a:cxn>
                <a:cxn ang="0">
                  <a:pos x="0" y="422"/>
                </a:cxn>
              </a:cxnLst>
              <a:rect l="0" t="0" r="r" b="b"/>
              <a:pathLst>
                <a:path w="118" h="492">
                  <a:moveTo>
                    <a:pt x="0" y="422"/>
                  </a:moveTo>
                  <a:lnTo>
                    <a:pt x="118" y="492"/>
                  </a:lnTo>
                  <a:lnTo>
                    <a:pt x="118" y="71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1" name="Freeform 36"/>
            <p:cNvSpPr/>
            <p:nvPr/>
          </p:nvSpPr>
          <p:spPr bwMode="auto">
            <a:xfrm>
              <a:off x="3095625" y="622300"/>
              <a:ext cx="184150" cy="781050"/>
            </a:xfrm>
            <a:custGeom>
              <a:avLst/>
              <a:gdLst/>
              <a:ahLst/>
              <a:cxnLst>
                <a:cxn ang="0">
                  <a:pos x="116" y="422"/>
                </a:cxn>
                <a:cxn ang="0">
                  <a:pos x="0" y="492"/>
                </a:cxn>
                <a:cxn ang="0">
                  <a:pos x="0" y="71"/>
                </a:cxn>
                <a:cxn ang="0">
                  <a:pos x="116" y="0"/>
                </a:cxn>
                <a:cxn ang="0">
                  <a:pos x="116" y="422"/>
                </a:cxn>
              </a:cxnLst>
              <a:rect l="0" t="0" r="r" b="b"/>
              <a:pathLst>
                <a:path w="116" h="492">
                  <a:moveTo>
                    <a:pt x="116" y="422"/>
                  </a:moveTo>
                  <a:lnTo>
                    <a:pt x="0" y="492"/>
                  </a:lnTo>
                  <a:lnTo>
                    <a:pt x="0" y="71"/>
                  </a:lnTo>
                  <a:lnTo>
                    <a:pt x="116" y="0"/>
                  </a:lnTo>
                  <a:lnTo>
                    <a:pt x="116" y="4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2" name="Freeform 37"/>
            <p:cNvSpPr/>
            <p:nvPr/>
          </p:nvSpPr>
          <p:spPr bwMode="auto">
            <a:xfrm>
              <a:off x="2908300" y="512763"/>
              <a:ext cx="371475" cy="222250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18" y="0"/>
                </a:cxn>
                <a:cxn ang="0">
                  <a:pos x="234" y="69"/>
                </a:cxn>
                <a:cxn ang="0">
                  <a:pos x="118" y="140"/>
                </a:cxn>
                <a:cxn ang="0">
                  <a:pos x="0" y="69"/>
                </a:cxn>
              </a:cxnLst>
              <a:rect l="0" t="0" r="r" b="b"/>
              <a:pathLst>
                <a:path w="234" h="140">
                  <a:moveTo>
                    <a:pt x="0" y="69"/>
                  </a:moveTo>
                  <a:lnTo>
                    <a:pt x="118" y="0"/>
                  </a:lnTo>
                  <a:lnTo>
                    <a:pt x="234" y="69"/>
                  </a:lnTo>
                  <a:lnTo>
                    <a:pt x="118" y="140"/>
                  </a:lnTo>
                  <a:lnTo>
                    <a:pt x="0" y="69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23" name="Group 18"/>
          <p:cNvGrpSpPr/>
          <p:nvPr/>
        </p:nvGrpSpPr>
        <p:grpSpPr>
          <a:xfrm>
            <a:off x="5201553" y="2384332"/>
            <a:ext cx="739904" cy="2007222"/>
            <a:chOff x="3354388" y="400050"/>
            <a:chExt cx="369888" cy="1003301"/>
          </a:xfrm>
          <a:noFill/>
        </p:grpSpPr>
        <p:sp>
          <p:nvSpPr>
            <p:cNvPr id="24" name="Freeform 38"/>
            <p:cNvSpPr/>
            <p:nvPr/>
          </p:nvSpPr>
          <p:spPr bwMode="auto">
            <a:xfrm>
              <a:off x="3354388" y="512763"/>
              <a:ext cx="184150" cy="890588"/>
            </a:xfrm>
            <a:custGeom>
              <a:avLst/>
              <a:gdLst/>
              <a:ahLst/>
              <a:cxnLst>
                <a:cxn ang="0">
                  <a:pos x="0" y="491"/>
                </a:cxn>
                <a:cxn ang="0">
                  <a:pos x="116" y="561"/>
                </a:cxn>
                <a:cxn ang="0">
                  <a:pos x="116" y="69"/>
                </a:cxn>
                <a:cxn ang="0">
                  <a:pos x="0" y="0"/>
                </a:cxn>
                <a:cxn ang="0">
                  <a:pos x="0" y="491"/>
                </a:cxn>
              </a:cxnLst>
              <a:rect l="0" t="0" r="r" b="b"/>
              <a:pathLst>
                <a:path w="116" h="561">
                  <a:moveTo>
                    <a:pt x="0" y="491"/>
                  </a:moveTo>
                  <a:lnTo>
                    <a:pt x="116" y="561"/>
                  </a:lnTo>
                  <a:lnTo>
                    <a:pt x="116" y="69"/>
                  </a:lnTo>
                  <a:lnTo>
                    <a:pt x="0" y="0"/>
                  </a:lnTo>
                  <a:lnTo>
                    <a:pt x="0" y="4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5" name="Freeform 39"/>
            <p:cNvSpPr/>
            <p:nvPr/>
          </p:nvSpPr>
          <p:spPr bwMode="auto">
            <a:xfrm>
              <a:off x="3538538" y="512763"/>
              <a:ext cx="185738" cy="890588"/>
            </a:xfrm>
            <a:custGeom>
              <a:avLst/>
              <a:gdLst/>
              <a:ahLst/>
              <a:cxnLst>
                <a:cxn ang="0">
                  <a:pos x="117" y="491"/>
                </a:cxn>
                <a:cxn ang="0">
                  <a:pos x="0" y="561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491"/>
                </a:cxn>
              </a:cxnLst>
              <a:rect l="0" t="0" r="r" b="b"/>
              <a:pathLst>
                <a:path w="117" h="561">
                  <a:moveTo>
                    <a:pt x="117" y="491"/>
                  </a:moveTo>
                  <a:lnTo>
                    <a:pt x="0" y="561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4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6" name="Freeform 40"/>
            <p:cNvSpPr/>
            <p:nvPr/>
          </p:nvSpPr>
          <p:spPr bwMode="auto">
            <a:xfrm>
              <a:off x="3354388" y="400050"/>
              <a:ext cx="369888" cy="22225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16" y="0"/>
                </a:cxn>
                <a:cxn ang="0">
                  <a:pos x="233" y="71"/>
                </a:cxn>
                <a:cxn ang="0">
                  <a:pos x="116" y="140"/>
                </a:cxn>
                <a:cxn ang="0">
                  <a:pos x="0" y="71"/>
                </a:cxn>
              </a:cxnLst>
              <a:rect l="0" t="0" r="r" b="b"/>
              <a:pathLst>
                <a:path w="233" h="140">
                  <a:moveTo>
                    <a:pt x="0" y="71"/>
                  </a:moveTo>
                  <a:lnTo>
                    <a:pt x="116" y="0"/>
                  </a:lnTo>
                  <a:lnTo>
                    <a:pt x="233" y="71"/>
                  </a:lnTo>
                  <a:lnTo>
                    <a:pt x="116" y="140"/>
                  </a:lnTo>
                  <a:lnTo>
                    <a:pt x="0" y="71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44632" y="1799953"/>
            <a:ext cx="743079" cy="2597954"/>
            <a:chOff x="3798888" y="104775"/>
            <a:chExt cx="371475" cy="1298576"/>
          </a:xfrm>
          <a:noFill/>
        </p:grpSpPr>
        <p:sp>
          <p:nvSpPr>
            <p:cNvPr id="28" name="Freeform 44"/>
            <p:cNvSpPr/>
            <p:nvPr/>
          </p:nvSpPr>
          <p:spPr bwMode="auto">
            <a:xfrm>
              <a:off x="3798888" y="217488"/>
              <a:ext cx="185738" cy="1185863"/>
            </a:xfrm>
            <a:custGeom>
              <a:avLst/>
              <a:gdLst/>
              <a:ahLst/>
              <a:cxnLst>
                <a:cxn ang="0">
                  <a:pos x="0" y="677"/>
                </a:cxn>
                <a:cxn ang="0">
                  <a:pos x="117" y="747"/>
                </a:cxn>
                <a:cxn ang="0">
                  <a:pos x="117" y="69"/>
                </a:cxn>
                <a:cxn ang="0">
                  <a:pos x="0" y="0"/>
                </a:cxn>
                <a:cxn ang="0">
                  <a:pos x="0" y="677"/>
                </a:cxn>
              </a:cxnLst>
              <a:rect l="0" t="0" r="r" b="b"/>
              <a:pathLst>
                <a:path w="117" h="747">
                  <a:moveTo>
                    <a:pt x="0" y="677"/>
                  </a:moveTo>
                  <a:lnTo>
                    <a:pt x="117" y="747"/>
                  </a:lnTo>
                  <a:lnTo>
                    <a:pt x="117" y="69"/>
                  </a:lnTo>
                  <a:lnTo>
                    <a:pt x="0" y="0"/>
                  </a:lnTo>
                  <a:lnTo>
                    <a:pt x="0" y="67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9" name="Freeform 45"/>
            <p:cNvSpPr/>
            <p:nvPr/>
          </p:nvSpPr>
          <p:spPr bwMode="auto">
            <a:xfrm>
              <a:off x="3984625" y="217488"/>
              <a:ext cx="185738" cy="1185863"/>
            </a:xfrm>
            <a:custGeom>
              <a:avLst/>
              <a:gdLst/>
              <a:ahLst/>
              <a:cxnLst>
                <a:cxn ang="0">
                  <a:pos x="117" y="677"/>
                </a:cxn>
                <a:cxn ang="0">
                  <a:pos x="0" y="747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677"/>
                </a:cxn>
              </a:cxnLst>
              <a:rect l="0" t="0" r="r" b="b"/>
              <a:pathLst>
                <a:path w="117" h="747">
                  <a:moveTo>
                    <a:pt x="117" y="677"/>
                  </a:moveTo>
                  <a:lnTo>
                    <a:pt x="0" y="747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67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" name="Freeform 46"/>
            <p:cNvSpPr/>
            <p:nvPr/>
          </p:nvSpPr>
          <p:spPr bwMode="auto">
            <a:xfrm>
              <a:off x="3798888" y="104775"/>
              <a:ext cx="371475" cy="22225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17" y="0"/>
                </a:cxn>
                <a:cxn ang="0">
                  <a:pos x="234" y="71"/>
                </a:cxn>
                <a:cxn ang="0">
                  <a:pos x="117" y="140"/>
                </a:cxn>
                <a:cxn ang="0">
                  <a:pos x="0" y="71"/>
                </a:cxn>
              </a:cxnLst>
              <a:rect l="0" t="0" r="r" b="b"/>
              <a:pathLst>
                <a:path w="234" h="140">
                  <a:moveTo>
                    <a:pt x="0" y="71"/>
                  </a:moveTo>
                  <a:lnTo>
                    <a:pt x="117" y="0"/>
                  </a:lnTo>
                  <a:lnTo>
                    <a:pt x="234" y="71"/>
                  </a:lnTo>
                  <a:lnTo>
                    <a:pt x="117" y="140"/>
                  </a:lnTo>
                  <a:lnTo>
                    <a:pt x="0" y="71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86156" y="3543567"/>
            <a:ext cx="743081" cy="889275"/>
            <a:chOff x="1127125" y="958850"/>
            <a:chExt cx="371476" cy="444500"/>
          </a:xfrm>
          <a:noFill/>
        </p:grpSpPr>
        <p:sp>
          <p:nvSpPr>
            <p:cNvPr id="32" name="Freeform 47"/>
            <p:cNvSpPr/>
            <p:nvPr/>
          </p:nvSpPr>
          <p:spPr bwMode="auto">
            <a:xfrm>
              <a:off x="1127125" y="1069975"/>
              <a:ext cx="185738" cy="333375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17" y="210"/>
                </a:cxn>
                <a:cxn ang="0">
                  <a:pos x="117" y="70"/>
                </a:cxn>
                <a:cxn ang="0">
                  <a:pos x="0" y="0"/>
                </a:cxn>
                <a:cxn ang="0">
                  <a:pos x="0" y="140"/>
                </a:cxn>
              </a:cxnLst>
              <a:rect l="0" t="0" r="r" b="b"/>
              <a:pathLst>
                <a:path w="117" h="210">
                  <a:moveTo>
                    <a:pt x="0" y="140"/>
                  </a:moveTo>
                  <a:lnTo>
                    <a:pt x="117" y="210"/>
                  </a:lnTo>
                  <a:lnTo>
                    <a:pt x="117" y="70"/>
                  </a:lnTo>
                  <a:lnTo>
                    <a:pt x="0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3" name="Freeform 48"/>
            <p:cNvSpPr/>
            <p:nvPr/>
          </p:nvSpPr>
          <p:spPr bwMode="auto">
            <a:xfrm>
              <a:off x="1312863" y="1069975"/>
              <a:ext cx="185738" cy="333375"/>
            </a:xfrm>
            <a:custGeom>
              <a:avLst/>
              <a:gdLst/>
              <a:ahLst/>
              <a:cxnLst>
                <a:cxn ang="0">
                  <a:pos x="117" y="140"/>
                </a:cxn>
                <a:cxn ang="0">
                  <a:pos x="0" y="210"/>
                </a:cxn>
                <a:cxn ang="0">
                  <a:pos x="0" y="70"/>
                </a:cxn>
                <a:cxn ang="0">
                  <a:pos x="117" y="0"/>
                </a:cxn>
                <a:cxn ang="0">
                  <a:pos x="117" y="140"/>
                </a:cxn>
              </a:cxnLst>
              <a:rect l="0" t="0" r="r" b="b"/>
              <a:pathLst>
                <a:path w="117" h="210">
                  <a:moveTo>
                    <a:pt x="117" y="140"/>
                  </a:moveTo>
                  <a:lnTo>
                    <a:pt x="0" y="210"/>
                  </a:lnTo>
                  <a:lnTo>
                    <a:pt x="0" y="70"/>
                  </a:lnTo>
                  <a:lnTo>
                    <a:pt x="117" y="0"/>
                  </a:lnTo>
                  <a:lnTo>
                    <a:pt x="117" y="1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4" name="Freeform 49"/>
            <p:cNvSpPr/>
            <p:nvPr/>
          </p:nvSpPr>
          <p:spPr bwMode="auto">
            <a:xfrm>
              <a:off x="1127125" y="958850"/>
              <a:ext cx="371475" cy="22225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17" y="0"/>
                </a:cxn>
                <a:cxn ang="0">
                  <a:pos x="234" y="70"/>
                </a:cxn>
                <a:cxn ang="0">
                  <a:pos x="117" y="140"/>
                </a:cxn>
                <a:cxn ang="0">
                  <a:pos x="0" y="70"/>
                </a:cxn>
              </a:cxnLst>
              <a:rect l="0" t="0" r="r" b="b"/>
              <a:pathLst>
                <a:path w="234" h="140">
                  <a:moveTo>
                    <a:pt x="0" y="70"/>
                  </a:moveTo>
                  <a:lnTo>
                    <a:pt x="117" y="0"/>
                  </a:lnTo>
                  <a:lnTo>
                    <a:pt x="234" y="70"/>
                  </a:lnTo>
                  <a:lnTo>
                    <a:pt x="117" y="140"/>
                  </a:lnTo>
                  <a:lnTo>
                    <a:pt x="0" y="7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5" name="Group 46"/>
          <p:cNvGrpSpPr/>
          <p:nvPr/>
        </p:nvGrpSpPr>
        <p:grpSpPr>
          <a:xfrm>
            <a:off x="1295625" y="2857555"/>
            <a:ext cx="631744" cy="701117"/>
            <a:chOff x="892366" y="1276350"/>
            <a:chExt cx="631634" cy="700900"/>
          </a:xfrm>
        </p:grpSpPr>
        <p:sp>
          <p:nvSpPr>
            <p:cNvPr id="36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10 %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38" name="Group 49"/>
          <p:cNvGrpSpPr/>
          <p:nvPr/>
        </p:nvGrpSpPr>
        <p:grpSpPr>
          <a:xfrm>
            <a:off x="1981544" y="2552661"/>
            <a:ext cx="631744" cy="701117"/>
            <a:chOff x="892366" y="1276350"/>
            <a:chExt cx="631634" cy="700900"/>
          </a:xfrm>
        </p:grpSpPr>
        <p:sp>
          <p:nvSpPr>
            <p:cNvPr id="39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0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15%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41" name="Group 52"/>
          <p:cNvGrpSpPr/>
          <p:nvPr/>
        </p:nvGrpSpPr>
        <p:grpSpPr>
          <a:xfrm>
            <a:off x="2667463" y="2232662"/>
            <a:ext cx="631744" cy="701117"/>
            <a:chOff x="892366" y="1276350"/>
            <a:chExt cx="631634" cy="700900"/>
          </a:xfrm>
        </p:grpSpPr>
        <p:sp>
          <p:nvSpPr>
            <p:cNvPr id="42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20 %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44" name="Group 55"/>
          <p:cNvGrpSpPr/>
          <p:nvPr/>
        </p:nvGrpSpPr>
        <p:grpSpPr>
          <a:xfrm>
            <a:off x="3483771" y="1790425"/>
            <a:ext cx="631744" cy="701117"/>
            <a:chOff x="892366" y="1276350"/>
            <a:chExt cx="631634" cy="700900"/>
          </a:xfrm>
        </p:grpSpPr>
        <p:sp>
          <p:nvSpPr>
            <p:cNvPr id="45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6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30 %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47" name="Group 58"/>
          <p:cNvGrpSpPr/>
          <p:nvPr/>
        </p:nvGrpSpPr>
        <p:grpSpPr>
          <a:xfrm>
            <a:off x="4267941" y="1866649"/>
            <a:ext cx="631744" cy="701117"/>
            <a:chOff x="892366" y="1276350"/>
            <a:chExt cx="631634" cy="700900"/>
          </a:xfrm>
        </p:grpSpPr>
        <p:sp>
          <p:nvSpPr>
            <p:cNvPr id="48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25 %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50" name="Group 61"/>
          <p:cNvGrpSpPr/>
          <p:nvPr/>
        </p:nvGrpSpPr>
        <p:grpSpPr>
          <a:xfrm>
            <a:off x="4953860" y="1666562"/>
            <a:ext cx="631744" cy="701117"/>
            <a:chOff x="892366" y="1276350"/>
            <a:chExt cx="631634" cy="700900"/>
          </a:xfrm>
        </p:grpSpPr>
        <p:sp>
          <p:nvSpPr>
            <p:cNvPr id="51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2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30 %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53" name="Group 64"/>
          <p:cNvGrpSpPr/>
          <p:nvPr/>
        </p:nvGrpSpPr>
        <p:grpSpPr>
          <a:xfrm>
            <a:off x="5639779" y="1180637"/>
            <a:ext cx="631744" cy="701117"/>
            <a:chOff x="892366" y="1276350"/>
            <a:chExt cx="631634" cy="700900"/>
          </a:xfrm>
        </p:grpSpPr>
        <p:sp>
          <p:nvSpPr>
            <p:cNvPr id="54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5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50 %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74744" y="2898843"/>
            <a:ext cx="668454" cy="1545115"/>
            <a:chOff x="474744" y="2898843"/>
            <a:chExt cx="668454" cy="1545115"/>
          </a:xfrm>
        </p:grpSpPr>
        <p:sp>
          <p:nvSpPr>
            <p:cNvPr id="57" name="Freeform 96"/>
            <p:cNvSpPr/>
            <p:nvPr/>
          </p:nvSpPr>
          <p:spPr bwMode="auto">
            <a:xfrm>
              <a:off x="474744" y="2898843"/>
              <a:ext cx="668454" cy="1545115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3" y="25"/>
                </a:cxn>
                <a:cxn ang="0">
                  <a:pos x="253" y="114"/>
                </a:cxn>
                <a:cxn ang="0">
                  <a:pos x="193" y="205"/>
                </a:cxn>
                <a:cxn ang="0">
                  <a:pos x="106" y="205"/>
                </a:cxn>
                <a:cxn ang="0">
                  <a:pos x="48" y="117"/>
                </a:cxn>
                <a:cxn ang="0">
                  <a:pos x="48" y="25"/>
                </a:cxn>
                <a:cxn ang="0">
                  <a:pos x="24" y="0"/>
                </a:cxn>
                <a:cxn ang="0">
                  <a:pos x="0" y="25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32"/>
                </a:cxn>
                <a:cxn ang="0">
                  <a:pos x="2" y="135"/>
                </a:cxn>
                <a:cxn ang="0">
                  <a:pos x="5" y="139"/>
                </a:cxn>
                <a:cxn ang="0">
                  <a:pos x="72" y="243"/>
                </a:cxn>
                <a:cxn ang="0">
                  <a:pos x="77" y="248"/>
                </a:cxn>
                <a:cxn ang="0">
                  <a:pos x="77" y="503"/>
                </a:cxn>
                <a:cxn ang="0">
                  <a:pos x="77" y="511"/>
                </a:cxn>
                <a:cxn ang="0">
                  <a:pos x="77" y="614"/>
                </a:cxn>
                <a:cxn ang="0">
                  <a:pos x="78" y="618"/>
                </a:cxn>
                <a:cxn ang="0">
                  <a:pos x="77" y="622"/>
                </a:cxn>
                <a:cxn ang="0">
                  <a:pos x="77" y="732"/>
                </a:cxn>
                <a:cxn ang="0">
                  <a:pos x="102" y="760"/>
                </a:cxn>
                <a:cxn ang="0">
                  <a:pos x="110" y="760"/>
                </a:cxn>
                <a:cxn ang="0">
                  <a:pos x="136" y="732"/>
                </a:cxn>
                <a:cxn ang="0">
                  <a:pos x="136" y="622"/>
                </a:cxn>
                <a:cxn ang="0">
                  <a:pos x="136" y="618"/>
                </a:cxn>
                <a:cxn ang="0">
                  <a:pos x="136" y="614"/>
                </a:cxn>
                <a:cxn ang="0">
                  <a:pos x="136" y="511"/>
                </a:cxn>
                <a:cxn ang="0">
                  <a:pos x="166" y="511"/>
                </a:cxn>
                <a:cxn ang="0">
                  <a:pos x="166" y="614"/>
                </a:cxn>
                <a:cxn ang="0">
                  <a:pos x="166" y="618"/>
                </a:cxn>
                <a:cxn ang="0">
                  <a:pos x="166" y="622"/>
                </a:cxn>
                <a:cxn ang="0">
                  <a:pos x="166" y="732"/>
                </a:cxn>
                <a:cxn ang="0">
                  <a:pos x="191" y="760"/>
                </a:cxn>
                <a:cxn ang="0">
                  <a:pos x="198" y="760"/>
                </a:cxn>
                <a:cxn ang="0">
                  <a:pos x="224" y="732"/>
                </a:cxn>
                <a:cxn ang="0">
                  <a:pos x="224" y="622"/>
                </a:cxn>
                <a:cxn ang="0">
                  <a:pos x="224" y="618"/>
                </a:cxn>
                <a:cxn ang="0">
                  <a:pos x="224" y="614"/>
                </a:cxn>
                <a:cxn ang="0">
                  <a:pos x="224" y="511"/>
                </a:cxn>
                <a:cxn ang="0">
                  <a:pos x="224" y="503"/>
                </a:cxn>
                <a:cxn ang="0">
                  <a:pos x="224" y="243"/>
                </a:cxn>
                <a:cxn ang="0">
                  <a:pos x="228" y="243"/>
                </a:cxn>
                <a:cxn ang="0">
                  <a:pos x="295" y="139"/>
                </a:cxn>
                <a:cxn ang="0">
                  <a:pos x="297" y="132"/>
                </a:cxn>
                <a:cxn ang="0">
                  <a:pos x="298" y="124"/>
                </a:cxn>
                <a:cxn ang="0">
                  <a:pos x="298" y="122"/>
                </a:cxn>
                <a:cxn ang="0">
                  <a:pos x="298" y="25"/>
                </a:cxn>
                <a:cxn ang="0">
                  <a:pos x="276" y="0"/>
                </a:cxn>
              </a:cxnLst>
              <a:rect l="0" t="0" r="r" b="b"/>
              <a:pathLst>
                <a:path w="298" h="760">
                  <a:moveTo>
                    <a:pt x="276" y="0"/>
                  </a:moveTo>
                  <a:cubicBezTo>
                    <a:pt x="264" y="0"/>
                    <a:pt x="253" y="11"/>
                    <a:pt x="253" y="25"/>
                  </a:cubicBezTo>
                  <a:cubicBezTo>
                    <a:pt x="253" y="114"/>
                    <a:pt x="253" y="114"/>
                    <a:pt x="253" y="114"/>
                  </a:cubicBezTo>
                  <a:cubicBezTo>
                    <a:pt x="193" y="205"/>
                    <a:pt x="193" y="205"/>
                    <a:pt x="193" y="205"/>
                  </a:cubicBezTo>
                  <a:cubicBezTo>
                    <a:pt x="106" y="205"/>
                    <a:pt x="106" y="205"/>
                    <a:pt x="106" y="205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2" y="130"/>
                    <a:pt x="2" y="132"/>
                  </a:cubicBezTo>
                  <a:cubicBezTo>
                    <a:pt x="2" y="132"/>
                    <a:pt x="2" y="132"/>
                    <a:pt x="2" y="135"/>
                  </a:cubicBezTo>
                  <a:cubicBezTo>
                    <a:pt x="3" y="136"/>
                    <a:pt x="3" y="136"/>
                    <a:pt x="5" y="139"/>
                  </a:cubicBezTo>
                  <a:cubicBezTo>
                    <a:pt x="72" y="243"/>
                    <a:pt x="72" y="243"/>
                    <a:pt x="72" y="243"/>
                  </a:cubicBezTo>
                  <a:cubicBezTo>
                    <a:pt x="72" y="243"/>
                    <a:pt x="74" y="246"/>
                    <a:pt x="77" y="248"/>
                  </a:cubicBezTo>
                  <a:cubicBezTo>
                    <a:pt x="77" y="503"/>
                    <a:pt x="77" y="503"/>
                    <a:pt x="77" y="503"/>
                  </a:cubicBezTo>
                  <a:cubicBezTo>
                    <a:pt x="77" y="511"/>
                    <a:pt x="77" y="511"/>
                    <a:pt x="77" y="511"/>
                  </a:cubicBezTo>
                  <a:cubicBezTo>
                    <a:pt x="77" y="614"/>
                    <a:pt x="77" y="614"/>
                    <a:pt x="77" y="614"/>
                  </a:cubicBezTo>
                  <a:cubicBezTo>
                    <a:pt x="77" y="617"/>
                    <a:pt x="78" y="617"/>
                    <a:pt x="78" y="618"/>
                  </a:cubicBezTo>
                  <a:cubicBezTo>
                    <a:pt x="77" y="622"/>
                    <a:pt x="77" y="622"/>
                    <a:pt x="77" y="622"/>
                  </a:cubicBezTo>
                  <a:cubicBezTo>
                    <a:pt x="77" y="732"/>
                    <a:pt x="77" y="732"/>
                    <a:pt x="77" y="732"/>
                  </a:cubicBezTo>
                  <a:cubicBezTo>
                    <a:pt x="77" y="749"/>
                    <a:pt x="90" y="760"/>
                    <a:pt x="102" y="760"/>
                  </a:cubicBezTo>
                  <a:cubicBezTo>
                    <a:pt x="110" y="760"/>
                    <a:pt x="110" y="760"/>
                    <a:pt x="110" y="760"/>
                  </a:cubicBezTo>
                  <a:cubicBezTo>
                    <a:pt x="124" y="760"/>
                    <a:pt x="136" y="749"/>
                    <a:pt x="136" y="732"/>
                  </a:cubicBezTo>
                  <a:cubicBezTo>
                    <a:pt x="136" y="622"/>
                    <a:pt x="136" y="622"/>
                    <a:pt x="136" y="622"/>
                  </a:cubicBezTo>
                  <a:cubicBezTo>
                    <a:pt x="136" y="618"/>
                    <a:pt x="136" y="618"/>
                    <a:pt x="136" y="618"/>
                  </a:cubicBezTo>
                  <a:cubicBezTo>
                    <a:pt x="136" y="617"/>
                    <a:pt x="136" y="617"/>
                    <a:pt x="136" y="614"/>
                  </a:cubicBezTo>
                  <a:cubicBezTo>
                    <a:pt x="136" y="511"/>
                    <a:pt x="136" y="511"/>
                    <a:pt x="136" y="511"/>
                  </a:cubicBezTo>
                  <a:cubicBezTo>
                    <a:pt x="166" y="511"/>
                    <a:pt x="166" y="511"/>
                    <a:pt x="166" y="511"/>
                  </a:cubicBezTo>
                  <a:cubicBezTo>
                    <a:pt x="166" y="614"/>
                    <a:pt x="166" y="614"/>
                    <a:pt x="166" y="614"/>
                  </a:cubicBezTo>
                  <a:cubicBezTo>
                    <a:pt x="166" y="617"/>
                    <a:pt x="166" y="617"/>
                    <a:pt x="166" y="618"/>
                  </a:cubicBezTo>
                  <a:cubicBezTo>
                    <a:pt x="166" y="622"/>
                    <a:pt x="166" y="622"/>
                    <a:pt x="166" y="622"/>
                  </a:cubicBezTo>
                  <a:cubicBezTo>
                    <a:pt x="166" y="732"/>
                    <a:pt x="166" y="732"/>
                    <a:pt x="166" y="732"/>
                  </a:cubicBezTo>
                  <a:cubicBezTo>
                    <a:pt x="166" y="749"/>
                    <a:pt x="177" y="760"/>
                    <a:pt x="191" y="760"/>
                  </a:cubicBezTo>
                  <a:cubicBezTo>
                    <a:pt x="198" y="760"/>
                    <a:pt x="198" y="760"/>
                    <a:pt x="198" y="760"/>
                  </a:cubicBezTo>
                  <a:cubicBezTo>
                    <a:pt x="214" y="760"/>
                    <a:pt x="224" y="749"/>
                    <a:pt x="224" y="732"/>
                  </a:cubicBezTo>
                  <a:cubicBezTo>
                    <a:pt x="224" y="622"/>
                    <a:pt x="224" y="622"/>
                    <a:pt x="224" y="622"/>
                  </a:cubicBezTo>
                  <a:cubicBezTo>
                    <a:pt x="224" y="618"/>
                    <a:pt x="224" y="618"/>
                    <a:pt x="224" y="618"/>
                  </a:cubicBezTo>
                  <a:cubicBezTo>
                    <a:pt x="224" y="617"/>
                    <a:pt x="224" y="617"/>
                    <a:pt x="224" y="614"/>
                  </a:cubicBezTo>
                  <a:cubicBezTo>
                    <a:pt x="224" y="511"/>
                    <a:pt x="224" y="511"/>
                    <a:pt x="224" y="511"/>
                  </a:cubicBezTo>
                  <a:cubicBezTo>
                    <a:pt x="224" y="503"/>
                    <a:pt x="224" y="503"/>
                    <a:pt x="224" y="503"/>
                  </a:cubicBezTo>
                  <a:cubicBezTo>
                    <a:pt x="224" y="243"/>
                    <a:pt x="224" y="243"/>
                    <a:pt x="224" y="243"/>
                  </a:cubicBezTo>
                  <a:cubicBezTo>
                    <a:pt x="227" y="243"/>
                    <a:pt x="227" y="243"/>
                    <a:pt x="228" y="243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95" y="136"/>
                    <a:pt x="297" y="135"/>
                    <a:pt x="297" y="132"/>
                  </a:cubicBezTo>
                  <a:cubicBezTo>
                    <a:pt x="298" y="128"/>
                    <a:pt x="298" y="126"/>
                    <a:pt x="298" y="124"/>
                  </a:cubicBezTo>
                  <a:cubicBezTo>
                    <a:pt x="298" y="122"/>
                    <a:pt x="298" y="122"/>
                    <a:pt x="298" y="122"/>
                  </a:cubicBezTo>
                  <a:cubicBezTo>
                    <a:pt x="298" y="25"/>
                    <a:pt x="298" y="25"/>
                    <a:pt x="298" y="25"/>
                  </a:cubicBezTo>
                  <a:cubicBezTo>
                    <a:pt x="298" y="11"/>
                    <a:pt x="290" y="0"/>
                    <a:pt x="276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8" name="Oval 97"/>
            <p:cNvSpPr>
              <a:spLocks noChangeArrowheads="1"/>
            </p:cNvSpPr>
            <p:nvPr/>
          </p:nvSpPr>
          <p:spPr bwMode="auto">
            <a:xfrm>
              <a:off x="687507" y="3030646"/>
              <a:ext cx="250869" cy="24772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57" tIns="45728" rIns="91457" bIns="45728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6409"/>
            <a:ext cx="3997312" cy="25433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5289" y="1596409"/>
            <a:ext cx="79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5289" y="1802561"/>
            <a:ext cx="2553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单击此处添加文本，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05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此处添加文本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，单击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zh-CN" altLang="en-US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5289" y="2408570"/>
            <a:ext cx="79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5289" y="2614722"/>
            <a:ext cx="2553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单击此处添加文本，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05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此处添加文本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，单击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zh-CN" altLang="en-US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5289" y="3246244"/>
            <a:ext cx="79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5289" y="3452396"/>
            <a:ext cx="2553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单击此处添加文本，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05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此处添加文本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，单击</a:t>
            </a: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zh-CN" altLang="en-US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508104" y="2283718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08104" y="3147814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043608" y="1704569"/>
            <a:ext cx="965653" cy="2749869"/>
            <a:chOff x="1043608" y="1704569"/>
            <a:chExt cx="965653" cy="2749869"/>
          </a:xfrm>
        </p:grpSpPr>
        <p:sp>
          <p:nvSpPr>
            <p:cNvPr id="7" name="Freeform 1218"/>
            <p:cNvSpPr/>
            <p:nvPr/>
          </p:nvSpPr>
          <p:spPr bwMode="auto">
            <a:xfrm>
              <a:off x="1528358" y="2198135"/>
              <a:ext cx="103876" cy="74475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9" y="7"/>
                </a:cxn>
                <a:cxn ang="0">
                  <a:pos x="13" y="16"/>
                </a:cxn>
                <a:cxn ang="0">
                  <a:pos x="0" y="148"/>
                </a:cxn>
                <a:cxn ang="0">
                  <a:pos x="13" y="161"/>
                </a:cxn>
                <a:cxn ang="0">
                  <a:pos x="26" y="149"/>
                </a:cxn>
                <a:cxn ang="0">
                  <a:pos x="13" y="16"/>
                </a:cxn>
                <a:cxn ang="0">
                  <a:pos x="17" y="6"/>
                </a:cxn>
                <a:cxn ang="0">
                  <a:pos x="13" y="0"/>
                </a:cxn>
              </a:cxnLst>
              <a:rect l="0" t="0" r="r" b="b"/>
              <a:pathLst>
                <a:path w="26" h="161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9" y="4"/>
                    <a:pt x="9" y="7"/>
                  </a:cubicBezTo>
                  <a:cubicBezTo>
                    <a:pt x="9" y="8"/>
                    <a:pt x="12" y="14"/>
                    <a:pt x="13" y="1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26" y="149"/>
                    <a:pt x="26" y="149"/>
                    <a:pt x="26" y="14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4"/>
                    <a:pt x="17" y="8"/>
                    <a:pt x="17" y="6"/>
                  </a:cubicBezTo>
                  <a:cubicBezTo>
                    <a:pt x="17" y="4"/>
                    <a:pt x="15" y="0"/>
                    <a:pt x="13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Oval 1219"/>
            <p:cNvSpPr>
              <a:spLocks noChangeArrowheads="1"/>
            </p:cNvSpPr>
            <p:nvPr/>
          </p:nvSpPr>
          <p:spPr bwMode="auto">
            <a:xfrm>
              <a:off x="1416787" y="1704569"/>
              <a:ext cx="323166" cy="36576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1220"/>
            <p:cNvSpPr>
              <a:spLocks noEditPoints="1"/>
            </p:cNvSpPr>
            <p:nvPr/>
          </p:nvSpPr>
          <p:spPr bwMode="auto">
            <a:xfrm>
              <a:off x="1043608" y="2184914"/>
              <a:ext cx="965653" cy="2269524"/>
            </a:xfrm>
            <a:custGeom>
              <a:avLst/>
              <a:gdLst/>
              <a:ahLst/>
              <a:cxnLst>
                <a:cxn ang="0">
                  <a:pos x="58" y="134"/>
                </a:cxn>
                <a:cxn ang="0">
                  <a:pos x="41" y="81"/>
                </a:cxn>
                <a:cxn ang="0">
                  <a:pos x="47" y="58"/>
                </a:cxn>
                <a:cxn ang="0">
                  <a:pos x="58" y="134"/>
                </a:cxn>
                <a:cxn ang="0">
                  <a:pos x="94" y="0"/>
                </a:cxn>
                <a:cxn ang="0">
                  <a:pos x="41" y="19"/>
                </a:cxn>
                <a:cxn ang="0">
                  <a:pos x="1" y="81"/>
                </a:cxn>
                <a:cxn ang="0">
                  <a:pos x="65" y="183"/>
                </a:cxn>
                <a:cxn ang="0">
                  <a:pos x="67" y="200"/>
                </a:cxn>
                <a:cxn ang="0">
                  <a:pos x="80" y="491"/>
                </a:cxn>
                <a:cxn ang="0">
                  <a:pos x="107" y="491"/>
                </a:cxn>
                <a:cxn ang="0">
                  <a:pos x="120" y="285"/>
                </a:cxn>
                <a:cxn ang="0">
                  <a:pos x="134" y="253"/>
                </a:cxn>
                <a:cxn ang="0">
                  <a:pos x="150" y="284"/>
                </a:cxn>
                <a:cxn ang="0">
                  <a:pos x="173" y="491"/>
                </a:cxn>
                <a:cxn ang="0">
                  <a:pos x="194" y="491"/>
                </a:cxn>
                <a:cxn ang="0">
                  <a:pos x="194" y="199"/>
                </a:cxn>
                <a:cxn ang="0">
                  <a:pos x="201" y="169"/>
                </a:cxn>
                <a:cxn ang="0">
                  <a:pos x="240" y="133"/>
                </a:cxn>
                <a:cxn ang="0">
                  <a:pos x="225" y="109"/>
                </a:cxn>
                <a:cxn ang="0">
                  <a:pos x="209" y="129"/>
                </a:cxn>
                <a:cxn ang="0">
                  <a:pos x="214" y="93"/>
                </a:cxn>
                <a:cxn ang="0">
                  <a:pos x="179" y="30"/>
                </a:cxn>
                <a:cxn ang="0">
                  <a:pos x="187" y="4"/>
                </a:cxn>
                <a:cxn ang="0">
                  <a:pos x="170" y="1"/>
                </a:cxn>
                <a:cxn ang="0">
                  <a:pos x="164" y="3"/>
                </a:cxn>
                <a:cxn ang="0">
                  <a:pos x="149" y="178"/>
                </a:cxn>
                <a:cxn ang="0">
                  <a:pos x="121" y="179"/>
                </a:cxn>
                <a:cxn ang="0">
                  <a:pos x="102" y="3"/>
                </a:cxn>
                <a:cxn ang="0">
                  <a:pos x="94" y="0"/>
                </a:cxn>
              </a:cxnLst>
              <a:rect l="0" t="0" r="r" b="b"/>
              <a:pathLst>
                <a:path w="240" h="491">
                  <a:moveTo>
                    <a:pt x="58" y="134"/>
                  </a:moveTo>
                  <a:cubicBezTo>
                    <a:pt x="50" y="113"/>
                    <a:pt x="41" y="86"/>
                    <a:pt x="41" y="81"/>
                  </a:cubicBezTo>
                  <a:cubicBezTo>
                    <a:pt x="41" y="76"/>
                    <a:pt x="44" y="67"/>
                    <a:pt x="47" y="58"/>
                  </a:cubicBezTo>
                  <a:cubicBezTo>
                    <a:pt x="58" y="134"/>
                    <a:pt x="58" y="134"/>
                    <a:pt x="58" y="134"/>
                  </a:cubicBezTo>
                  <a:moveTo>
                    <a:pt x="94" y="0"/>
                  </a:moveTo>
                  <a:cubicBezTo>
                    <a:pt x="80" y="0"/>
                    <a:pt x="52" y="12"/>
                    <a:pt x="41" y="19"/>
                  </a:cubicBezTo>
                  <a:cubicBezTo>
                    <a:pt x="28" y="29"/>
                    <a:pt x="0" y="71"/>
                    <a:pt x="1" y="81"/>
                  </a:cubicBezTo>
                  <a:cubicBezTo>
                    <a:pt x="2" y="90"/>
                    <a:pt x="53" y="165"/>
                    <a:pt x="65" y="183"/>
                  </a:cubicBezTo>
                  <a:cubicBezTo>
                    <a:pt x="67" y="200"/>
                    <a:pt x="67" y="200"/>
                    <a:pt x="67" y="200"/>
                  </a:cubicBezTo>
                  <a:cubicBezTo>
                    <a:pt x="80" y="491"/>
                    <a:pt x="80" y="491"/>
                    <a:pt x="80" y="491"/>
                  </a:cubicBezTo>
                  <a:cubicBezTo>
                    <a:pt x="107" y="491"/>
                    <a:pt x="107" y="491"/>
                    <a:pt x="107" y="491"/>
                  </a:cubicBezTo>
                  <a:cubicBezTo>
                    <a:pt x="107" y="491"/>
                    <a:pt x="117" y="329"/>
                    <a:pt x="120" y="285"/>
                  </a:cubicBezTo>
                  <a:cubicBezTo>
                    <a:pt x="121" y="263"/>
                    <a:pt x="127" y="253"/>
                    <a:pt x="134" y="253"/>
                  </a:cubicBezTo>
                  <a:cubicBezTo>
                    <a:pt x="140" y="253"/>
                    <a:pt x="148" y="264"/>
                    <a:pt x="150" y="284"/>
                  </a:cubicBezTo>
                  <a:cubicBezTo>
                    <a:pt x="154" y="324"/>
                    <a:pt x="173" y="491"/>
                    <a:pt x="173" y="491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01" y="169"/>
                    <a:pt x="222" y="150"/>
                    <a:pt x="240" y="133"/>
                  </a:cubicBezTo>
                  <a:cubicBezTo>
                    <a:pt x="234" y="125"/>
                    <a:pt x="229" y="117"/>
                    <a:pt x="225" y="109"/>
                  </a:cubicBezTo>
                  <a:cubicBezTo>
                    <a:pt x="221" y="117"/>
                    <a:pt x="209" y="129"/>
                    <a:pt x="209" y="129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181" y="41"/>
                    <a:pt x="180" y="35"/>
                    <a:pt x="179" y="30"/>
                  </a:cubicBezTo>
                  <a:cubicBezTo>
                    <a:pt x="179" y="23"/>
                    <a:pt x="182" y="14"/>
                    <a:pt x="187" y="4"/>
                  </a:cubicBezTo>
                  <a:cubicBezTo>
                    <a:pt x="180" y="2"/>
                    <a:pt x="175" y="1"/>
                    <a:pt x="170" y="1"/>
                  </a:cubicBezTo>
                  <a:cubicBezTo>
                    <a:pt x="167" y="1"/>
                    <a:pt x="165" y="1"/>
                    <a:pt x="164" y="3"/>
                  </a:cubicBezTo>
                  <a:cubicBezTo>
                    <a:pt x="160" y="12"/>
                    <a:pt x="158" y="178"/>
                    <a:pt x="149" y="178"/>
                  </a:cubicBezTo>
                  <a:cubicBezTo>
                    <a:pt x="139" y="178"/>
                    <a:pt x="136" y="179"/>
                    <a:pt x="121" y="179"/>
                  </a:cubicBezTo>
                  <a:cubicBezTo>
                    <a:pt x="106" y="179"/>
                    <a:pt x="106" y="13"/>
                    <a:pt x="102" y="3"/>
                  </a:cubicBezTo>
                  <a:cubicBezTo>
                    <a:pt x="101" y="1"/>
                    <a:pt x="98" y="0"/>
                    <a:pt x="9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863342" y="1704569"/>
            <a:ext cx="954110" cy="2749868"/>
            <a:chOff x="2863342" y="1704569"/>
            <a:chExt cx="954110" cy="2749868"/>
          </a:xfrm>
        </p:grpSpPr>
        <p:sp>
          <p:nvSpPr>
            <p:cNvPr id="11" name="Freeform 1221"/>
            <p:cNvSpPr/>
            <p:nvPr/>
          </p:nvSpPr>
          <p:spPr bwMode="auto">
            <a:xfrm>
              <a:off x="3221134" y="2193727"/>
              <a:ext cx="107722" cy="749163"/>
            </a:xfrm>
            <a:custGeom>
              <a:avLst/>
              <a:gdLst/>
              <a:ahLst/>
              <a:cxnLst>
                <a:cxn ang="0">
                  <a:pos x="13" y="162"/>
                </a:cxn>
                <a:cxn ang="0">
                  <a:pos x="27" y="150"/>
                </a:cxn>
                <a:cxn ang="0">
                  <a:pos x="14" y="17"/>
                </a:cxn>
                <a:cxn ang="0">
                  <a:pos x="18" y="7"/>
                </a:cxn>
                <a:cxn ang="0">
                  <a:pos x="14" y="1"/>
                </a:cxn>
                <a:cxn ang="0">
                  <a:pos x="9" y="8"/>
                </a:cxn>
                <a:cxn ang="0">
                  <a:pos x="13" y="17"/>
                </a:cxn>
                <a:cxn ang="0">
                  <a:pos x="0" y="149"/>
                </a:cxn>
                <a:cxn ang="0">
                  <a:pos x="13" y="162"/>
                </a:cxn>
              </a:cxnLst>
              <a:rect l="0" t="0" r="r" b="b"/>
              <a:pathLst>
                <a:path w="27" h="162">
                  <a:moveTo>
                    <a:pt x="13" y="162"/>
                  </a:moveTo>
                  <a:cubicBezTo>
                    <a:pt x="27" y="150"/>
                    <a:pt x="27" y="150"/>
                    <a:pt x="27" y="150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5"/>
                    <a:pt x="18" y="9"/>
                    <a:pt x="18" y="7"/>
                  </a:cubicBezTo>
                  <a:cubicBezTo>
                    <a:pt x="18" y="5"/>
                    <a:pt x="15" y="0"/>
                    <a:pt x="14" y="1"/>
                  </a:cubicBezTo>
                  <a:cubicBezTo>
                    <a:pt x="12" y="1"/>
                    <a:pt x="9" y="5"/>
                    <a:pt x="9" y="8"/>
                  </a:cubicBezTo>
                  <a:cubicBezTo>
                    <a:pt x="9" y="9"/>
                    <a:pt x="12" y="15"/>
                    <a:pt x="13" y="17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13" y="162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Oval 1222"/>
            <p:cNvSpPr>
              <a:spLocks noChangeArrowheads="1"/>
            </p:cNvSpPr>
            <p:nvPr/>
          </p:nvSpPr>
          <p:spPr bwMode="auto">
            <a:xfrm>
              <a:off x="3117258" y="1704569"/>
              <a:ext cx="315472" cy="36576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1223"/>
            <p:cNvSpPr>
              <a:spLocks noEditPoints="1"/>
            </p:cNvSpPr>
            <p:nvPr/>
          </p:nvSpPr>
          <p:spPr bwMode="auto">
            <a:xfrm>
              <a:off x="2863342" y="2158472"/>
              <a:ext cx="954110" cy="2295965"/>
            </a:xfrm>
            <a:custGeom>
              <a:avLst/>
              <a:gdLst/>
              <a:ahLst/>
              <a:cxnLst>
                <a:cxn ang="0">
                  <a:pos x="194" y="26"/>
                </a:cxn>
                <a:cxn ang="0">
                  <a:pos x="134" y="9"/>
                </a:cxn>
                <a:cxn ang="0">
                  <a:pos x="118" y="184"/>
                </a:cxn>
                <a:cxn ang="0">
                  <a:pos x="90" y="185"/>
                </a:cxn>
                <a:cxn ang="0">
                  <a:pos x="71" y="9"/>
                </a:cxn>
                <a:cxn ang="0">
                  <a:pos x="50" y="9"/>
                </a:cxn>
                <a:cxn ang="0">
                  <a:pos x="64" y="70"/>
                </a:cxn>
                <a:cxn ang="0">
                  <a:pos x="24" y="116"/>
                </a:cxn>
                <a:cxn ang="0">
                  <a:pos x="27" y="140"/>
                </a:cxn>
                <a:cxn ang="0">
                  <a:pos x="20" y="120"/>
                </a:cxn>
                <a:cxn ang="0">
                  <a:pos x="0" y="138"/>
                </a:cxn>
                <a:cxn ang="0">
                  <a:pos x="34" y="189"/>
                </a:cxn>
                <a:cxn ang="0">
                  <a:pos x="37" y="206"/>
                </a:cxn>
                <a:cxn ang="0">
                  <a:pos x="50" y="497"/>
                </a:cxn>
                <a:cxn ang="0">
                  <a:pos x="76" y="497"/>
                </a:cxn>
                <a:cxn ang="0">
                  <a:pos x="89" y="291"/>
                </a:cxn>
                <a:cxn ang="0">
                  <a:pos x="119" y="290"/>
                </a:cxn>
                <a:cxn ang="0">
                  <a:pos x="142" y="497"/>
                </a:cxn>
                <a:cxn ang="0">
                  <a:pos x="163" y="497"/>
                </a:cxn>
                <a:cxn ang="0">
                  <a:pos x="163" y="205"/>
                </a:cxn>
                <a:cxn ang="0">
                  <a:pos x="170" y="175"/>
                </a:cxn>
                <a:cxn ang="0">
                  <a:pos x="233" y="113"/>
                </a:cxn>
                <a:cxn ang="0">
                  <a:pos x="194" y="26"/>
                </a:cxn>
                <a:cxn ang="0">
                  <a:pos x="195" y="113"/>
                </a:cxn>
                <a:cxn ang="0">
                  <a:pos x="178" y="135"/>
                </a:cxn>
                <a:cxn ang="0">
                  <a:pos x="185" y="85"/>
                </a:cxn>
                <a:cxn ang="0">
                  <a:pos x="195" y="113"/>
                </a:cxn>
              </a:cxnLst>
              <a:rect l="0" t="0" r="r" b="b"/>
              <a:pathLst>
                <a:path w="237" h="497">
                  <a:moveTo>
                    <a:pt x="194" y="26"/>
                  </a:moveTo>
                  <a:cubicBezTo>
                    <a:pt x="183" y="18"/>
                    <a:pt x="138" y="0"/>
                    <a:pt x="134" y="9"/>
                  </a:cubicBezTo>
                  <a:cubicBezTo>
                    <a:pt x="130" y="18"/>
                    <a:pt x="128" y="184"/>
                    <a:pt x="118" y="184"/>
                  </a:cubicBezTo>
                  <a:cubicBezTo>
                    <a:pt x="109" y="184"/>
                    <a:pt x="105" y="185"/>
                    <a:pt x="90" y="185"/>
                  </a:cubicBezTo>
                  <a:cubicBezTo>
                    <a:pt x="75" y="185"/>
                    <a:pt x="75" y="19"/>
                    <a:pt x="71" y="9"/>
                  </a:cubicBezTo>
                  <a:cubicBezTo>
                    <a:pt x="69" y="5"/>
                    <a:pt x="60" y="6"/>
                    <a:pt x="50" y="9"/>
                  </a:cubicBezTo>
                  <a:cubicBezTo>
                    <a:pt x="69" y="54"/>
                    <a:pt x="66" y="65"/>
                    <a:pt x="64" y="70"/>
                  </a:cubicBezTo>
                  <a:cubicBezTo>
                    <a:pt x="61" y="80"/>
                    <a:pt x="43" y="99"/>
                    <a:pt x="24" y="116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5" y="134"/>
                    <a:pt x="22" y="127"/>
                    <a:pt x="20" y="120"/>
                  </a:cubicBezTo>
                  <a:cubicBezTo>
                    <a:pt x="13" y="126"/>
                    <a:pt x="6" y="132"/>
                    <a:pt x="0" y="138"/>
                  </a:cubicBezTo>
                  <a:cubicBezTo>
                    <a:pt x="14" y="159"/>
                    <a:pt x="29" y="180"/>
                    <a:pt x="34" y="189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50" y="497"/>
                    <a:pt x="50" y="497"/>
                    <a:pt x="50" y="497"/>
                  </a:cubicBezTo>
                  <a:cubicBezTo>
                    <a:pt x="76" y="497"/>
                    <a:pt x="76" y="497"/>
                    <a:pt x="76" y="497"/>
                  </a:cubicBezTo>
                  <a:cubicBezTo>
                    <a:pt x="76" y="497"/>
                    <a:pt x="86" y="335"/>
                    <a:pt x="89" y="291"/>
                  </a:cubicBezTo>
                  <a:cubicBezTo>
                    <a:pt x="92" y="247"/>
                    <a:pt x="115" y="251"/>
                    <a:pt x="119" y="290"/>
                  </a:cubicBezTo>
                  <a:cubicBezTo>
                    <a:pt x="123" y="330"/>
                    <a:pt x="142" y="497"/>
                    <a:pt x="142" y="497"/>
                  </a:cubicBezTo>
                  <a:cubicBezTo>
                    <a:pt x="163" y="497"/>
                    <a:pt x="163" y="497"/>
                    <a:pt x="163" y="497"/>
                  </a:cubicBezTo>
                  <a:cubicBezTo>
                    <a:pt x="163" y="205"/>
                    <a:pt x="163" y="205"/>
                    <a:pt x="163" y="205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229" y="124"/>
                    <a:pt x="233" y="113"/>
                  </a:cubicBezTo>
                  <a:cubicBezTo>
                    <a:pt x="237" y="102"/>
                    <a:pt x="206" y="33"/>
                    <a:pt x="194" y="26"/>
                  </a:cubicBezTo>
                  <a:close/>
                  <a:moveTo>
                    <a:pt x="195" y="113"/>
                  </a:moveTo>
                  <a:cubicBezTo>
                    <a:pt x="193" y="121"/>
                    <a:pt x="178" y="135"/>
                    <a:pt x="178" y="135"/>
                  </a:cubicBezTo>
                  <a:cubicBezTo>
                    <a:pt x="185" y="85"/>
                    <a:pt x="185" y="85"/>
                    <a:pt x="185" y="85"/>
                  </a:cubicBezTo>
                  <a:cubicBezTo>
                    <a:pt x="185" y="85"/>
                    <a:pt x="196" y="106"/>
                    <a:pt x="195" y="11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839981" y="1347614"/>
            <a:ext cx="1219570" cy="3115637"/>
            <a:chOff x="1839981" y="1347614"/>
            <a:chExt cx="1219570" cy="3115637"/>
          </a:xfrm>
        </p:grpSpPr>
        <p:sp>
          <p:nvSpPr>
            <p:cNvPr id="15" name="Freeform 1224"/>
            <p:cNvSpPr/>
            <p:nvPr/>
          </p:nvSpPr>
          <p:spPr bwMode="auto">
            <a:xfrm>
              <a:off x="2386286" y="1968980"/>
              <a:ext cx="119265" cy="780012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6" y="177"/>
                </a:cxn>
                <a:cxn ang="0">
                  <a:pos x="31" y="162"/>
                </a:cxn>
                <a:cxn ang="0">
                  <a:pos x="16" y="0"/>
                </a:cxn>
                <a:cxn ang="0">
                  <a:pos x="0" y="161"/>
                </a:cxn>
              </a:cxnLst>
              <a:rect l="0" t="0" r="r" b="b"/>
              <a:pathLst>
                <a:path w="31" h="177">
                  <a:moveTo>
                    <a:pt x="0" y="161"/>
                  </a:moveTo>
                  <a:lnTo>
                    <a:pt x="16" y="177"/>
                  </a:lnTo>
                  <a:lnTo>
                    <a:pt x="31" y="162"/>
                  </a:lnTo>
                  <a:lnTo>
                    <a:pt x="16" y="0"/>
                  </a:lnTo>
                  <a:lnTo>
                    <a:pt x="0" y="161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Freeform 1225"/>
            <p:cNvSpPr/>
            <p:nvPr/>
          </p:nvSpPr>
          <p:spPr bwMode="auto">
            <a:xfrm>
              <a:off x="2428607" y="1902876"/>
              <a:ext cx="38472" cy="9254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4" y="20"/>
                </a:cxn>
                <a:cxn ang="0">
                  <a:pos x="9" y="8"/>
                </a:cxn>
                <a:cxn ang="0">
                  <a:pos x="5" y="1"/>
                </a:cxn>
                <a:cxn ang="0">
                  <a:pos x="0" y="8"/>
                </a:cxn>
              </a:cxnLst>
              <a:rect l="0" t="0" r="r" b="b"/>
              <a:pathLst>
                <a:path w="9" h="20">
                  <a:moveTo>
                    <a:pt x="0" y="8"/>
                  </a:moveTo>
                  <a:cubicBezTo>
                    <a:pt x="0" y="11"/>
                    <a:pt x="4" y="20"/>
                    <a:pt x="4" y="20"/>
                  </a:cubicBezTo>
                  <a:cubicBezTo>
                    <a:pt x="4" y="20"/>
                    <a:pt x="9" y="11"/>
                    <a:pt x="9" y="8"/>
                  </a:cubicBezTo>
                  <a:cubicBezTo>
                    <a:pt x="9" y="5"/>
                    <a:pt x="6" y="0"/>
                    <a:pt x="5" y="1"/>
                  </a:cubicBezTo>
                  <a:cubicBezTo>
                    <a:pt x="3" y="1"/>
                    <a:pt x="0" y="6"/>
                    <a:pt x="0" y="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Freeform 1226"/>
            <p:cNvSpPr>
              <a:spLocks noEditPoints="1"/>
            </p:cNvSpPr>
            <p:nvPr/>
          </p:nvSpPr>
          <p:spPr bwMode="auto">
            <a:xfrm>
              <a:off x="1839981" y="1858807"/>
              <a:ext cx="1219570" cy="2604444"/>
            </a:xfrm>
            <a:custGeom>
              <a:avLst/>
              <a:gdLst/>
              <a:ahLst/>
              <a:cxnLst>
                <a:cxn ang="0">
                  <a:pos x="254" y="30"/>
                </a:cxn>
                <a:cxn ang="0">
                  <a:pos x="186" y="11"/>
                </a:cxn>
                <a:cxn ang="0">
                  <a:pos x="168" y="209"/>
                </a:cxn>
                <a:cxn ang="0">
                  <a:pos x="136" y="210"/>
                </a:cxn>
                <a:cxn ang="0">
                  <a:pos x="115" y="12"/>
                </a:cxn>
                <a:cxn ang="0">
                  <a:pos x="47" y="30"/>
                </a:cxn>
                <a:cxn ang="0">
                  <a:pos x="1" y="99"/>
                </a:cxn>
                <a:cxn ang="0">
                  <a:pos x="73" y="214"/>
                </a:cxn>
                <a:cxn ang="0">
                  <a:pos x="76" y="235"/>
                </a:cxn>
                <a:cxn ang="0">
                  <a:pos x="91" y="564"/>
                </a:cxn>
                <a:cxn ang="0">
                  <a:pos x="121" y="564"/>
                </a:cxn>
                <a:cxn ang="0">
                  <a:pos x="135" y="330"/>
                </a:cxn>
                <a:cxn ang="0">
                  <a:pos x="169" y="330"/>
                </a:cxn>
                <a:cxn ang="0">
                  <a:pos x="195" y="564"/>
                </a:cxn>
                <a:cxn ang="0">
                  <a:pos x="220" y="564"/>
                </a:cxn>
                <a:cxn ang="0">
                  <a:pos x="220" y="233"/>
                </a:cxn>
                <a:cxn ang="0">
                  <a:pos x="227" y="198"/>
                </a:cxn>
                <a:cxn ang="0">
                  <a:pos x="298" y="129"/>
                </a:cxn>
                <a:cxn ang="0">
                  <a:pos x="254" y="30"/>
                </a:cxn>
                <a:cxn ang="0">
                  <a:pos x="46" y="99"/>
                </a:cxn>
                <a:cxn ang="0">
                  <a:pos x="53" y="73"/>
                </a:cxn>
                <a:cxn ang="0">
                  <a:pos x="65" y="159"/>
                </a:cxn>
                <a:cxn ang="0">
                  <a:pos x="46" y="99"/>
                </a:cxn>
                <a:cxn ang="0">
                  <a:pos x="255" y="129"/>
                </a:cxn>
                <a:cxn ang="0">
                  <a:pos x="236" y="153"/>
                </a:cxn>
                <a:cxn ang="0">
                  <a:pos x="244" y="97"/>
                </a:cxn>
                <a:cxn ang="0">
                  <a:pos x="255" y="129"/>
                </a:cxn>
              </a:cxnLst>
              <a:rect l="0" t="0" r="r" b="b"/>
              <a:pathLst>
                <a:path w="302" h="564">
                  <a:moveTo>
                    <a:pt x="254" y="30"/>
                  </a:moveTo>
                  <a:cubicBezTo>
                    <a:pt x="241" y="22"/>
                    <a:pt x="190" y="1"/>
                    <a:pt x="186" y="11"/>
                  </a:cubicBezTo>
                  <a:cubicBezTo>
                    <a:pt x="181" y="21"/>
                    <a:pt x="179" y="209"/>
                    <a:pt x="168" y="209"/>
                  </a:cubicBezTo>
                  <a:cubicBezTo>
                    <a:pt x="157" y="209"/>
                    <a:pt x="153" y="210"/>
                    <a:pt x="136" y="210"/>
                  </a:cubicBezTo>
                  <a:cubicBezTo>
                    <a:pt x="120" y="210"/>
                    <a:pt x="119" y="23"/>
                    <a:pt x="115" y="12"/>
                  </a:cubicBezTo>
                  <a:cubicBezTo>
                    <a:pt x="111" y="0"/>
                    <a:pt x="62" y="19"/>
                    <a:pt x="47" y="30"/>
                  </a:cubicBezTo>
                  <a:cubicBezTo>
                    <a:pt x="32" y="40"/>
                    <a:pt x="0" y="88"/>
                    <a:pt x="1" y="99"/>
                  </a:cubicBezTo>
                  <a:cubicBezTo>
                    <a:pt x="2" y="109"/>
                    <a:pt x="60" y="194"/>
                    <a:pt x="73" y="214"/>
                  </a:cubicBezTo>
                  <a:cubicBezTo>
                    <a:pt x="76" y="235"/>
                    <a:pt x="76" y="235"/>
                    <a:pt x="76" y="235"/>
                  </a:cubicBezTo>
                  <a:cubicBezTo>
                    <a:pt x="91" y="564"/>
                    <a:pt x="91" y="564"/>
                    <a:pt x="91" y="564"/>
                  </a:cubicBezTo>
                  <a:cubicBezTo>
                    <a:pt x="121" y="564"/>
                    <a:pt x="121" y="564"/>
                    <a:pt x="121" y="564"/>
                  </a:cubicBezTo>
                  <a:cubicBezTo>
                    <a:pt x="121" y="564"/>
                    <a:pt x="132" y="380"/>
                    <a:pt x="135" y="330"/>
                  </a:cubicBezTo>
                  <a:cubicBezTo>
                    <a:pt x="138" y="280"/>
                    <a:pt x="164" y="285"/>
                    <a:pt x="169" y="330"/>
                  </a:cubicBezTo>
                  <a:cubicBezTo>
                    <a:pt x="174" y="375"/>
                    <a:pt x="195" y="564"/>
                    <a:pt x="195" y="564"/>
                  </a:cubicBezTo>
                  <a:cubicBezTo>
                    <a:pt x="220" y="564"/>
                    <a:pt x="220" y="564"/>
                    <a:pt x="220" y="564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7" y="198"/>
                    <a:pt x="227" y="198"/>
                    <a:pt x="227" y="198"/>
                  </a:cubicBezTo>
                  <a:cubicBezTo>
                    <a:pt x="227" y="198"/>
                    <a:pt x="294" y="141"/>
                    <a:pt x="298" y="129"/>
                  </a:cubicBezTo>
                  <a:cubicBezTo>
                    <a:pt x="302" y="116"/>
                    <a:pt x="267" y="39"/>
                    <a:pt x="254" y="30"/>
                  </a:cubicBezTo>
                  <a:close/>
                  <a:moveTo>
                    <a:pt x="46" y="99"/>
                  </a:moveTo>
                  <a:cubicBezTo>
                    <a:pt x="46" y="94"/>
                    <a:pt x="49" y="83"/>
                    <a:pt x="53" y="73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57" y="136"/>
                    <a:pt x="46" y="105"/>
                    <a:pt x="46" y="99"/>
                  </a:cubicBezTo>
                  <a:close/>
                  <a:moveTo>
                    <a:pt x="255" y="129"/>
                  </a:moveTo>
                  <a:cubicBezTo>
                    <a:pt x="253" y="137"/>
                    <a:pt x="236" y="153"/>
                    <a:pt x="236" y="153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56" y="120"/>
                    <a:pt x="255" y="12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Oval 1227"/>
            <p:cNvSpPr>
              <a:spLocks noChangeArrowheads="1"/>
            </p:cNvSpPr>
            <p:nvPr/>
          </p:nvSpPr>
          <p:spPr bwMode="auto">
            <a:xfrm>
              <a:off x="2270870" y="1347614"/>
              <a:ext cx="357793" cy="41865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9" name="Title 1"/>
          <p:cNvSpPr txBox="1"/>
          <p:nvPr/>
        </p:nvSpPr>
        <p:spPr>
          <a:xfrm>
            <a:off x="4473204" y="1500061"/>
            <a:ext cx="3734447" cy="363670"/>
          </a:xfrm>
          <a:prstGeom prst="rect">
            <a:avLst/>
          </a:prstGeom>
        </p:spPr>
        <p:txBody>
          <a:bodyPr vert="horz" lIns="91457" tIns="45728" rIns="91457" bIns="45728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endParaRPr lang="en-US" sz="20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3204" y="2109850"/>
            <a:ext cx="3803167" cy="1353257"/>
          </a:xfrm>
          <a:prstGeom prst="rect">
            <a:avLst/>
          </a:prstGeom>
          <a:noFill/>
        </p:spPr>
        <p:txBody>
          <a:bodyPr wrap="square" lIns="91457" tIns="45728" rIns="144027" bIns="36007" numCol="1" spcCol="360068" rtlCol="0">
            <a:spAutoFit/>
          </a:bodyPr>
          <a:lstStyle/>
          <a:p>
            <a:pPr algn="just" defTabSz="934085"/>
            <a:r>
              <a:rPr lang="zh-CN" altLang="en-US" sz="1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建议与标题相关并符合整体语言风格，语言描述尽量简洁生动。</a:t>
            </a:r>
            <a:endParaRPr lang="en-US" altLang="zh-CN" sz="10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934085"/>
            <a:endParaRPr lang="en-US" altLang="zh-CN" sz="10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934085"/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分钟之内。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7083834" y="3786767"/>
            <a:ext cx="582831" cy="582910"/>
            <a:chOff x="7083834" y="3786767"/>
            <a:chExt cx="582831" cy="582910"/>
          </a:xfrm>
        </p:grpSpPr>
        <p:grpSp>
          <p:nvGrpSpPr>
            <p:cNvPr id="22" name="Group 28"/>
            <p:cNvGrpSpPr/>
            <p:nvPr/>
          </p:nvGrpSpPr>
          <p:grpSpPr>
            <a:xfrm>
              <a:off x="7083834" y="3786767"/>
              <a:ext cx="582831" cy="582910"/>
              <a:chOff x="1143000" y="2850820"/>
              <a:chExt cx="582730" cy="582730"/>
            </a:xfrm>
          </p:grpSpPr>
          <p:sp>
            <p:nvSpPr>
              <p:cNvPr id="26" name="Oval 29"/>
              <p:cNvSpPr/>
              <p:nvPr/>
            </p:nvSpPr>
            <p:spPr>
              <a:xfrm>
                <a:off x="1143000" y="2850820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0"/>
              <p:cNvSpPr/>
              <p:nvPr/>
            </p:nvSpPr>
            <p:spPr>
              <a:xfrm>
                <a:off x="1229132" y="2897548"/>
                <a:ext cx="184699" cy="461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>
                      <a:lumMod val="95000"/>
                    </a:srgbClr>
                  </a:solidFill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7198675" y="3932285"/>
              <a:ext cx="353147" cy="285273"/>
              <a:chOff x="8075613" y="5027614"/>
              <a:chExt cx="619125" cy="500063"/>
            </a:xfrm>
            <a:solidFill>
              <a:schemeClr val="bg1"/>
            </a:solidFill>
          </p:grpSpPr>
          <p:sp>
            <p:nvSpPr>
              <p:cNvPr id="24" name="Freeform 137"/>
              <p:cNvSpPr>
                <a:spLocks noEditPoints="1"/>
              </p:cNvSpPr>
              <p:nvPr/>
            </p:nvSpPr>
            <p:spPr bwMode="auto">
              <a:xfrm>
                <a:off x="8075613" y="5027614"/>
                <a:ext cx="619125" cy="500063"/>
              </a:xfrm>
              <a:custGeom>
                <a:avLst/>
                <a:gdLst>
                  <a:gd name="T0" fmla="*/ 289 w 602"/>
                  <a:gd name="T1" fmla="*/ 93 h 487"/>
                  <a:gd name="T2" fmla="*/ 192 w 602"/>
                  <a:gd name="T3" fmla="*/ 40 h 487"/>
                  <a:gd name="T4" fmla="*/ 107 w 602"/>
                  <a:gd name="T5" fmla="*/ 41 h 487"/>
                  <a:gd name="T6" fmla="*/ 65 w 602"/>
                  <a:gd name="T7" fmla="*/ 68 h 487"/>
                  <a:gd name="T8" fmla="*/ 30 w 602"/>
                  <a:gd name="T9" fmla="*/ 153 h 487"/>
                  <a:gd name="T10" fmla="*/ 46 w 602"/>
                  <a:gd name="T11" fmla="*/ 241 h 487"/>
                  <a:gd name="T12" fmla="*/ 66 w 602"/>
                  <a:gd name="T13" fmla="*/ 276 h 487"/>
                  <a:gd name="T14" fmla="*/ 202 w 602"/>
                  <a:gd name="T15" fmla="*/ 376 h 487"/>
                  <a:gd name="T16" fmla="*/ 303 w 602"/>
                  <a:gd name="T17" fmla="*/ 453 h 487"/>
                  <a:gd name="T18" fmla="*/ 305 w 602"/>
                  <a:gd name="T19" fmla="*/ 452 h 487"/>
                  <a:gd name="T20" fmla="*/ 564 w 602"/>
                  <a:gd name="T21" fmla="*/ 229 h 487"/>
                  <a:gd name="T22" fmla="*/ 569 w 602"/>
                  <a:gd name="T23" fmla="*/ 157 h 487"/>
                  <a:gd name="T24" fmla="*/ 536 w 602"/>
                  <a:gd name="T25" fmla="*/ 76 h 487"/>
                  <a:gd name="T26" fmla="*/ 510 w 602"/>
                  <a:gd name="T27" fmla="*/ 54 h 487"/>
                  <a:gd name="T28" fmla="*/ 422 w 602"/>
                  <a:gd name="T29" fmla="*/ 29 h 487"/>
                  <a:gd name="T30" fmla="*/ 334 w 602"/>
                  <a:gd name="T31" fmla="*/ 62 h 487"/>
                  <a:gd name="T32" fmla="*/ 310 w 602"/>
                  <a:gd name="T33" fmla="*/ 90 h 487"/>
                  <a:gd name="T34" fmla="*/ 291 w 602"/>
                  <a:gd name="T35" fmla="*/ 94 h 487"/>
                  <a:gd name="T36" fmla="*/ 289 w 602"/>
                  <a:gd name="T37" fmla="*/ 93 h 487"/>
                  <a:gd name="T38" fmla="*/ 289 w 602"/>
                  <a:gd name="T39" fmla="*/ 93 h 487"/>
                  <a:gd name="T40" fmla="*/ 199 w 602"/>
                  <a:gd name="T41" fmla="*/ 13 h 487"/>
                  <a:gd name="T42" fmla="*/ 296 w 602"/>
                  <a:gd name="T43" fmla="*/ 62 h 487"/>
                  <a:gd name="T44" fmla="*/ 315 w 602"/>
                  <a:gd name="T45" fmla="*/ 41 h 487"/>
                  <a:gd name="T46" fmla="*/ 421 w 602"/>
                  <a:gd name="T47" fmla="*/ 1 h 487"/>
                  <a:gd name="T48" fmla="*/ 525 w 602"/>
                  <a:gd name="T49" fmla="*/ 30 h 487"/>
                  <a:gd name="T50" fmla="*/ 557 w 602"/>
                  <a:gd name="T51" fmla="*/ 57 h 487"/>
                  <a:gd name="T52" fmla="*/ 596 w 602"/>
                  <a:gd name="T53" fmla="*/ 152 h 487"/>
                  <a:gd name="T54" fmla="*/ 589 w 602"/>
                  <a:gd name="T55" fmla="*/ 241 h 487"/>
                  <a:gd name="T56" fmla="*/ 317 w 602"/>
                  <a:gd name="T57" fmla="*/ 477 h 487"/>
                  <a:gd name="T58" fmla="*/ 304 w 602"/>
                  <a:gd name="T59" fmla="*/ 484 h 487"/>
                  <a:gd name="T60" fmla="*/ 304 w 602"/>
                  <a:gd name="T61" fmla="*/ 484 h 487"/>
                  <a:gd name="T62" fmla="*/ 303 w 602"/>
                  <a:gd name="T63" fmla="*/ 484 h 487"/>
                  <a:gd name="T64" fmla="*/ 285 w 602"/>
                  <a:gd name="T65" fmla="*/ 477 h 487"/>
                  <a:gd name="T66" fmla="*/ 187 w 602"/>
                  <a:gd name="T67" fmla="*/ 400 h 487"/>
                  <a:gd name="T68" fmla="*/ 46 w 602"/>
                  <a:gd name="T69" fmla="*/ 295 h 487"/>
                  <a:gd name="T70" fmla="*/ 20 w 602"/>
                  <a:gd name="T71" fmla="*/ 252 h 487"/>
                  <a:gd name="T72" fmla="*/ 2 w 602"/>
                  <a:gd name="T73" fmla="*/ 152 h 487"/>
                  <a:gd name="T74" fmla="*/ 46 w 602"/>
                  <a:gd name="T75" fmla="*/ 48 h 487"/>
                  <a:gd name="T76" fmla="*/ 97 w 602"/>
                  <a:gd name="T77" fmla="*/ 16 h 487"/>
                  <a:gd name="T78" fmla="*/ 199 w 602"/>
                  <a:gd name="T79" fmla="*/ 1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02" h="487">
                    <a:moveTo>
                      <a:pt x="289" y="93"/>
                    </a:moveTo>
                    <a:cubicBezTo>
                      <a:pt x="263" y="70"/>
                      <a:pt x="228" y="50"/>
                      <a:pt x="192" y="40"/>
                    </a:cubicBezTo>
                    <a:cubicBezTo>
                      <a:pt x="163" y="32"/>
                      <a:pt x="133" y="31"/>
                      <a:pt x="107" y="41"/>
                    </a:cubicBezTo>
                    <a:cubicBezTo>
                      <a:pt x="90" y="49"/>
                      <a:pt x="76" y="58"/>
                      <a:pt x="65" y="68"/>
                    </a:cubicBezTo>
                    <a:cubicBezTo>
                      <a:pt x="41" y="91"/>
                      <a:pt x="31" y="122"/>
                      <a:pt x="30" y="153"/>
                    </a:cubicBezTo>
                    <a:cubicBezTo>
                      <a:pt x="28" y="185"/>
                      <a:pt x="36" y="217"/>
                      <a:pt x="46" y="241"/>
                    </a:cubicBezTo>
                    <a:cubicBezTo>
                      <a:pt x="52" y="257"/>
                      <a:pt x="60" y="270"/>
                      <a:pt x="66" y="276"/>
                    </a:cubicBezTo>
                    <a:cubicBezTo>
                      <a:pt x="105" y="316"/>
                      <a:pt x="156" y="348"/>
                      <a:pt x="202" y="376"/>
                    </a:cubicBezTo>
                    <a:cubicBezTo>
                      <a:pt x="245" y="403"/>
                      <a:pt x="284" y="427"/>
                      <a:pt x="303" y="453"/>
                    </a:cubicBezTo>
                    <a:cubicBezTo>
                      <a:pt x="305" y="452"/>
                      <a:pt x="305" y="452"/>
                      <a:pt x="305" y="452"/>
                    </a:cubicBezTo>
                    <a:cubicBezTo>
                      <a:pt x="397" y="408"/>
                      <a:pt x="501" y="357"/>
                      <a:pt x="564" y="229"/>
                    </a:cubicBezTo>
                    <a:cubicBezTo>
                      <a:pt x="573" y="210"/>
                      <a:pt x="573" y="183"/>
                      <a:pt x="569" y="157"/>
                    </a:cubicBezTo>
                    <a:cubicBezTo>
                      <a:pt x="563" y="122"/>
                      <a:pt x="548" y="90"/>
                      <a:pt x="536" y="76"/>
                    </a:cubicBezTo>
                    <a:cubicBezTo>
                      <a:pt x="529" y="67"/>
                      <a:pt x="520" y="60"/>
                      <a:pt x="510" y="54"/>
                    </a:cubicBezTo>
                    <a:cubicBezTo>
                      <a:pt x="485" y="37"/>
                      <a:pt x="453" y="28"/>
                      <a:pt x="422" y="29"/>
                    </a:cubicBezTo>
                    <a:cubicBezTo>
                      <a:pt x="390" y="30"/>
                      <a:pt x="359" y="40"/>
                      <a:pt x="334" y="62"/>
                    </a:cubicBezTo>
                    <a:cubicBezTo>
                      <a:pt x="325" y="70"/>
                      <a:pt x="317" y="79"/>
                      <a:pt x="310" y="90"/>
                    </a:cubicBezTo>
                    <a:cubicBezTo>
                      <a:pt x="306" y="97"/>
                      <a:pt x="297" y="98"/>
                      <a:pt x="291" y="94"/>
                    </a:cubicBezTo>
                    <a:cubicBezTo>
                      <a:pt x="290" y="94"/>
                      <a:pt x="290" y="93"/>
                      <a:pt x="289" y="93"/>
                    </a:cubicBezTo>
                    <a:cubicBezTo>
                      <a:pt x="289" y="93"/>
                      <a:pt x="289" y="93"/>
                      <a:pt x="289" y="93"/>
                    </a:cubicBezTo>
                    <a:close/>
                    <a:moveTo>
                      <a:pt x="199" y="13"/>
                    </a:moveTo>
                    <a:cubicBezTo>
                      <a:pt x="234" y="23"/>
                      <a:pt x="268" y="41"/>
                      <a:pt x="296" y="62"/>
                    </a:cubicBezTo>
                    <a:cubicBezTo>
                      <a:pt x="302" y="54"/>
                      <a:pt x="308" y="47"/>
                      <a:pt x="315" y="41"/>
                    </a:cubicBezTo>
                    <a:cubicBezTo>
                      <a:pt x="346" y="14"/>
                      <a:pt x="384" y="2"/>
                      <a:pt x="421" y="1"/>
                    </a:cubicBezTo>
                    <a:cubicBezTo>
                      <a:pt x="458" y="0"/>
                      <a:pt x="495" y="11"/>
                      <a:pt x="525" y="30"/>
                    </a:cubicBezTo>
                    <a:cubicBezTo>
                      <a:pt x="537" y="38"/>
                      <a:pt x="548" y="47"/>
                      <a:pt x="557" y="57"/>
                    </a:cubicBezTo>
                    <a:cubicBezTo>
                      <a:pt x="572" y="74"/>
                      <a:pt x="589" y="113"/>
                      <a:pt x="596" y="152"/>
                    </a:cubicBezTo>
                    <a:cubicBezTo>
                      <a:pt x="602" y="184"/>
                      <a:pt x="601" y="216"/>
                      <a:pt x="589" y="241"/>
                    </a:cubicBezTo>
                    <a:cubicBezTo>
                      <a:pt x="522" y="378"/>
                      <a:pt x="413" y="431"/>
                      <a:pt x="317" y="477"/>
                    </a:cubicBezTo>
                    <a:cubicBezTo>
                      <a:pt x="304" y="484"/>
                      <a:pt x="304" y="484"/>
                      <a:pt x="304" y="484"/>
                    </a:cubicBezTo>
                    <a:cubicBezTo>
                      <a:pt x="304" y="484"/>
                      <a:pt x="304" y="484"/>
                      <a:pt x="304" y="484"/>
                    </a:cubicBezTo>
                    <a:cubicBezTo>
                      <a:pt x="303" y="484"/>
                      <a:pt x="303" y="484"/>
                      <a:pt x="303" y="484"/>
                    </a:cubicBezTo>
                    <a:cubicBezTo>
                      <a:pt x="296" y="487"/>
                      <a:pt x="288" y="484"/>
                      <a:pt x="285" y="477"/>
                    </a:cubicBezTo>
                    <a:cubicBezTo>
                      <a:pt x="273" y="453"/>
                      <a:pt x="233" y="429"/>
                      <a:pt x="187" y="400"/>
                    </a:cubicBezTo>
                    <a:cubicBezTo>
                      <a:pt x="140" y="371"/>
                      <a:pt x="87" y="339"/>
                      <a:pt x="46" y="295"/>
                    </a:cubicBezTo>
                    <a:cubicBezTo>
                      <a:pt x="37" y="286"/>
                      <a:pt x="28" y="271"/>
                      <a:pt x="20" y="252"/>
                    </a:cubicBezTo>
                    <a:cubicBezTo>
                      <a:pt x="9" y="224"/>
                      <a:pt x="0" y="188"/>
                      <a:pt x="2" y="152"/>
                    </a:cubicBezTo>
                    <a:cubicBezTo>
                      <a:pt x="3" y="114"/>
                      <a:pt x="15" y="77"/>
                      <a:pt x="46" y="48"/>
                    </a:cubicBezTo>
                    <a:cubicBezTo>
                      <a:pt x="59" y="35"/>
                      <a:pt x="76" y="24"/>
                      <a:pt x="97" y="16"/>
                    </a:cubicBezTo>
                    <a:cubicBezTo>
                      <a:pt x="129" y="2"/>
                      <a:pt x="165" y="3"/>
                      <a:pt x="19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5" name="Freeform 138"/>
              <p:cNvSpPr>
                <a:spLocks noEditPoints="1"/>
              </p:cNvSpPr>
              <p:nvPr/>
            </p:nvSpPr>
            <p:spPr bwMode="auto">
              <a:xfrm>
                <a:off x="8450263" y="5105401"/>
                <a:ext cx="169863" cy="169863"/>
              </a:xfrm>
              <a:custGeom>
                <a:avLst/>
                <a:gdLst>
                  <a:gd name="T0" fmla="*/ 30 w 165"/>
                  <a:gd name="T1" fmla="*/ 94 h 165"/>
                  <a:gd name="T2" fmla="*/ 31 w 165"/>
                  <a:gd name="T3" fmla="*/ 95 h 165"/>
                  <a:gd name="T4" fmla="*/ 56 w 165"/>
                  <a:gd name="T5" fmla="*/ 126 h 165"/>
                  <a:gd name="T6" fmla="*/ 95 w 165"/>
                  <a:gd name="T7" fmla="*/ 133 h 165"/>
                  <a:gd name="T8" fmla="*/ 95 w 165"/>
                  <a:gd name="T9" fmla="*/ 133 h 165"/>
                  <a:gd name="T10" fmla="*/ 95 w 165"/>
                  <a:gd name="T11" fmla="*/ 133 h 165"/>
                  <a:gd name="T12" fmla="*/ 96 w 165"/>
                  <a:gd name="T13" fmla="*/ 133 h 165"/>
                  <a:gd name="T14" fmla="*/ 127 w 165"/>
                  <a:gd name="T15" fmla="*/ 113 h 165"/>
                  <a:gd name="T16" fmla="*/ 136 w 165"/>
                  <a:gd name="T17" fmla="*/ 83 h 165"/>
                  <a:gd name="T18" fmla="*/ 136 w 165"/>
                  <a:gd name="T19" fmla="*/ 83 h 165"/>
                  <a:gd name="T20" fmla="*/ 136 w 165"/>
                  <a:gd name="T21" fmla="*/ 81 h 165"/>
                  <a:gd name="T22" fmla="*/ 136 w 165"/>
                  <a:gd name="T23" fmla="*/ 81 h 165"/>
                  <a:gd name="T24" fmla="*/ 118 w 165"/>
                  <a:gd name="T25" fmla="*/ 40 h 165"/>
                  <a:gd name="T26" fmla="*/ 73 w 165"/>
                  <a:gd name="T27" fmla="*/ 30 h 165"/>
                  <a:gd name="T28" fmla="*/ 71 w 165"/>
                  <a:gd name="T29" fmla="*/ 30 h 165"/>
                  <a:gd name="T30" fmla="*/ 65 w 165"/>
                  <a:gd name="T31" fmla="*/ 31 h 165"/>
                  <a:gd name="T32" fmla="*/ 63 w 165"/>
                  <a:gd name="T33" fmla="*/ 31 h 165"/>
                  <a:gd name="T34" fmla="*/ 37 w 165"/>
                  <a:gd name="T35" fmla="*/ 51 h 165"/>
                  <a:gd name="T36" fmla="*/ 29 w 165"/>
                  <a:gd name="T37" fmla="*/ 86 h 165"/>
                  <a:gd name="T38" fmla="*/ 30 w 165"/>
                  <a:gd name="T39" fmla="*/ 94 h 165"/>
                  <a:gd name="T40" fmla="*/ 30 w 165"/>
                  <a:gd name="T41" fmla="*/ 94 h 165"/>
                  <a:gd name="T42" fmla="*/ 30 w 165"/>
                  <a:gd name="T43" fmla="*/ 94 h 165"/>
                  <a:gd name="T44" fmla="*/ 4 w 165"/>
                  <a:gd name="T45" fmla="*/ 102 h 165"/>
                  <a:gd name="T46" fmla="*/ 3 w 165"/>
                  <a:gd name="T47" fmla="*/ 100 h 165"/>
                  <a:gd name="T48" fmla="*/ 3 w 165"/>
                  <a:gd name="T49" fmla="*/ 100 h 165"/>
                  <a:gd name="T50" fmla="*/ 1 w 165"/>
                  <a:gd name="T51" fmla="*/ 89 h 165"/>
                  <a:gd name="T52" fmla="*/ 13 w 165"/>
                  <a:gd name="T53" fmla="*/ 37 h 165"/>
                  <a:gd name="T54" fmla="*/ 57 w 165"/>
                  <a:gd name="T55" fmla="*/ 4 h 165"/>
                  <a:gd name="T56" fmla="*/ 59 w 165"/>
                  <a:gd name="T57" fmla="*/ 4 h 165"/>
                  <a:gd name="T58" fmla="*/ 69 w 165"/>
                  <a:gd name="T59" fmla="*/ 2 h 165"/>
                  <a:gd name="T60" fmla="*/ 71 w 165"/>
                  <a:gd name="T61" fmla="*/ 2 h 165"/>
                  <a:gd name="T62" fmla="*/ 135 w 165"/>
                  <a:gd name="T63" fmla="*/ 18 h 165"/>
                  <a:gd name="T64" fmla="*/ 164 w 165"/>
                  <a:gd name="T65" fmla="*/ 79 h 165"/>
                  <a:gd name="T66" fmla="*/ 164 w 165"/>
                  <a:gd name="T67" fmla="*/ 79 h 165"/>
                  <a:gd name="T68" fmla="*/ 164 w 165"/>
                  <a:gd name="T69" fmla="*/ 79 h 165"/>
                  <a:gd name="T70" fmla="*/ 164 w 165"/>
                  <a:gd name="T71" fmla="*/ 80 h 165"/>
                  <a:gd name="T72" fmla="*/ 164 w 165"/>
                  <a:gd name="T73" fmla="*/ 80 h 165"/>
                  <a:gd name="T74" fmla="*/ 164 w 165"/>
                  <a:gd name="T75" fmla="*/ 81 h 165"/>
                  <a:gd name="T76" fmla="*/ 149 w 165"/>
                  <a:gd name="T77" fmla="*/ 130 h 165"/>
                  <a:gd name="T78" fmla="*/ 103 w 165"/>
                  <a:gd name="T79" fmla="*/ 160 h 165"/>
                  <a:gd name="T80" fmla="*/ 101 w 165"/>
                  <a:gd name="T81" fmla="*/ 161 h 165"/>
                  <a:gd name="T82" fmla="*/ 101 w 165"/>
                  <a:gd name="T83" fmla="*/ 161 h 165"/>
                  <a:gd name="T84" fmla="*/ 42 w 165"/>
                  <a:gd name="T85" fmla="*/ 150 h 165"/>
                  <a:gd name="T86" fmla="*/ 4 w 165"/>
                  <a:gd name="T87" fmla="*/ 102 h 165"/>
                  <a:gd name="T88" fmla="*/ 63 w 165"/>
                  <a:gd name="T89" fmla="*/ 31 h 165"/>
                  <a:gd name="T90" fmla="*/ 48 w 165"/>
                  <a:gd name="T91" fmla="*/ 21 h 165"/>
                  <a:gd name="T92" fmla="*/ 63 w 165"/>
                  <a:gd name="T93" fmla="*/ 3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5" h="165">
                    <a:moveTo>
                      <a:pt x="30" y="94"/>
                    </a:moveTo>
                    <a:cubicBezTo>
                      <a:pt x="31" y="95"/>
                      <a:pt x="31" y="95"/>
                      <a:pt x="31" y="95"/>
                    </a:cubicBezTo>
                    <a:cubicBezTo>
                      <a:pt x="34" y="109"/>
                      <a:pt x="44" y="119"/>
                      <a:pt x="56" y="126"/>
                    </a:cubicBezTo>
                    <a:cubicBezTo>
                      <a:pt x="68" y="133"/>
                      <a:pt x="83" y="136"/>
                      <a:pt x="95" y="133"/>
                    </a:cubicBezTo>
                    <a:cubicBezTo>
                      <a:pt x="95" y="133"/>
                      <a:pt x="95" y="133"/>
                      <a:pt x="95" y="133"/>
                    </a:cubicBezTo>
                    <a:cubicBezTo>
                      <a:pt x="95" y="133"/>
                      <a:pt x="95" y="133"/>
                      <a:pt x="95" y="133"/>
                    </a:cubicBezTo>
                    <a:cubicBezTo>
                      <a:pt x="95" y="133"/>
                      <a:pt x="96" y="133"/>
                      <a:pt x="96" y="133"/>
                    </a:cubicBezTo>
                    <a:cubicBezTo>
                      <a:pt x="106" y="130"/>
                      <a:pt x="119" y="124"/>
                      <a:pt x="127" y="113"/>
                    </a:cubicBezTo>
                    <a:cubicBezTo>
                      <a:pt x="133" y="105"/>
                      <a:pt x="137" y="95"/>
                      <a:pt x="136" y="83"/>
                    </a:cubicBezTo>
                    <a:cubicBezTo>
                      <a:pt x="136" y="83"/>
                      <a:pt x="136" y="83"/>
                      <a:pt x="136" y="83"/>
                    </a:cubicBezTo>
                    <a:cubicBezTo>
                      <a:pt x="136" y="81"/>
                      <a:pt x="136" y="81"/>
                      <a:pt x="136" y="81"/>
                    </a:cubicBezTo>
                    <a:cubicBezTo>
                      <a:pt x="136" y="81"/>
                      <a:pt x="136" y="81"/>
                      <a:pt x="136" y="81"/>
                    </a:cubicBezTo>
                    <a:cubicBezTo>
                      <a:pt x="134" y="62"/>
                      <a:pt x="128" y="48"/>
                      <a:pt x="118" y="40"/>
                    </a:cubicBezTo>
                    <a:cubicBezTo>
                      <a:pt x="107" y="32"/>
                      <a:pt x="92" y="29"/>
                      <a:pt x="73" y="30"/>
                    </a:cubicBezTo>
                    <a:cubicBezTo>
                      <a:pt x="72" y="30"/>
                      <a:pt x="72" y="30"/>
                      <a:pt x="71" y="30"/>
                    </a:cubicBezTo>
                    <a:cubicBezTo>
                      <a:pt x="69" y="30"/>
                      <a:pt x="67" y="31"/>
                      <a:pt x="65" y="31"/>
                    </a:cubicBezTo>
                    <a:cubicBezTo>
                      <a:pt x="64" y="31"/>
                      <a:pt x="64" y="31"/>
                      <a:pt x="63" y="31"/>
                    </a:cubicBezTo>
                    <a:cubicBezTo>
                      <a:pt x="51" y="34"/>
                      <a:pt x="43" y="42"/>
                      <a:pt x="37" y="51"/>
                    </a:cubicBezTo>
                    <a:cubicBezTo>
                      <a:pt x="31" y="61"/>
                      <a:pt x="28" y="74"/>
                      <a:pt x="29" y="86"/>
                    </a:cubicBezTo>
                    <a:cubicBezTo>
                      <a:pt x="30" y="89"/>
                      <a:pt x="30" y="92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lose/>
                    <a:moveTo>
                      <a:pt x="4" y="102"/>
                    </a:moveTo>
                    <a:cubicBezTo>
                      <a:pt x="3" y="101"/>
                      <a:pt x="3" y="101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2" y="96"/>
                      <a:pt x="2" y="92"/>
                      <a:pt x="1" y="89"/>
                    </a:cubicBezTo>
                    <a:cubicBezTo>
                      <a:pt x="0" y="71"/>
                      <a:pt x="4" y="52"/>
                      <a:pt x="13" y="37"/>
                    </a:cubicBezTo>
                    <a:cubicBezTo>
                      <a:pt x="22" y="21"/>
                      <a:pt x="37" y="9"/>
                      <a:pt x="57" y="4"/>
                    </a:cubicBezTo>
                    <a:cubicBezTo>
                      <a:pt x="58" y="4"/>
                      <a:pt x="58" y="4"/>
                      <a:pt x="59" y="4"/>
                    </a:cubicBezTo>
                    <a:cubicBezTo>
                      <a:pt x="62" y="3"/>
                      <a:pt x="65" y="3"/>
                      <a:pt x="69" y="2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97" y="0"/>
                      <a:pt x="119" y="6"/>
                      <a:pt x="135" y="18"/>
                    </a:cubicBezTo>
                    <a:cubicBezTo>
                      <a:pt x="151" y="31"/>
                      <a:pt x="161" y="52"/>
                      <a:pt x="164" y="79"/>
                    </a:cubicBezTo>
                    <a:cubicBezTo>
                      <a:pt x="164" y="79"/>
                      <a:pt x="164" y="79"/>
                      <a:pt x="164" y="79"/>
                    </a:cubicBezTo>
                    <a:cubicBezTo>
                      <a:pt x="164" y="79"/>
                      <a:pt x="164" y="79"/>
                      <a:pt x="164" y="79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164" y="81"/>
                      <a:pt x="164" y="81"/>
                      <a:pt x="164" y="81"/>
                    </a:cubicBezTo>
                    <a:cubicBezTo>
                      <a:pt x="165" y="101"/>
                      <a:pt x="159" y="118"/>
                      <a:pt x="149" y="130"/>
                    </a:cubicBezTo>
                    <a:cubicBezTo>
                      <a:pt x="137" y="147"/>
                      <a:pt x="118" y="156"/>
                      <a:pt x="103" y="160"/>
                    </a:cubicBezTo>
                    <a:cubicBezTo>
                      <a:pt x="102" y="160"/>
                      <a:pt x="101" y="160"/>
                      <a:pt x="101" y="161"/>
                    </a:cubicBezTo>
                    <a:cubicBezTo>
                      <a:pt x="101" y="161"/>
                      <a:pt x="101" y="161"/>
                      <a:pt x="101" y="161"/>
                    </a:cubicBezTo>
                    <a:cubicBezTo>
                      <a:pt x="82" y="165"/>
                      <a:pt x="60" y="161"/>
                      <a:pt x="42" y="150"/>
                    </a:cubicBezTo>
                    <a:cubicBezTo>
                      <a:pt x="24" y="140"/>
                      <a:pt x="9" y="123"/>
                      <a:pt x="4" y="102"/>
                    </a:cubicBezTo>
                    <a:close/>
                    <a:moveTo>
                      <a:pt x="63" y="31"/>
                    </a:moveTo>
                    <a:cubicBezTo>
                      <a:pt x="56" y="32"/>
                      <a:pt x="49" y="28"/>
                      <a:pt x="48" y="21"/>
                    </a:cubicBezTo>
                    <a:cubicBezTo>
                      <a:pt x="63" y="31"/>
                      <a:pt x="63" y="31"/>
                      <a:pt x="6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404690" y="3786767"/>
            <a:ext cx="582831" cy="582910"/>
            <a:chOff x="6404690" y="3786767"/>
            <a:chExt cx="582831" cy="582910"/>
          </a:xfrm>
        </p:grpSpPr>
        <p:grpSp>
          <p:nvGrpSpPr>
            <p:cNvPr id="29" name="Group 25"/>
            <p:cNvGrpSpPr/>
            <p:nvPr/>
          </p:nvGrpSpPr>
          <p:grpSpPr>
            <a:xfrm>
              <a:off x="6404690" y="3786767"/>
              <a:ext cx="582831" cy="582910"/>
              <a:chOff x="1143000" y="3710468"/>
              <a:chExt cx="582730" cy="582730"/>
            </a:xfrm>
          </p:grpSpPr>
          <p:sp>
            <p:nvSpPr>
              <p:cNvPr id="31" name="Oval 26"/>
              <p:cNvSpPr/>
              <p:nvPr/>
            </p:nvSpPr>
            <p:spPr>
              <a:xfrm>
                <a:off x="1143000" y="3710468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27"/>
              <p:cNvSpPr/>
              <p:nvPr/>
            </p:nvSpPr>
            <p:spPr>
              <a:xfrm>
                <a:off x="1152240" y="3731575"/>
                <a:ext cx="474003" cy="461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" name="Freeform 139"/>
            <p:cNvSpPr/>
            <p:nvPr/>
          </p:nvSpPr>
          <p:spPr bwMode="auto">
            <a:xfrm>
              <a:off x="6549414" y="3877653"/>
              <a:ext cx="293384" cy="361345"/>
            </a:xfrm>
            <a:custGeom>
              <a:avLst/>
              <a:gdLst>
                <a:gd name="T0" fmla="*/ 261 w 499"/>
                <a:gd name="T1" fmla="*/ 186 h 616"/>
                <a:gd name="T2" fmla="*/ 280 w 499"/>
                <a:gd name="T3" fmla="*/ 181 h 616"/>
                <a:gd name="T4" fmla="*/ 285 w 499"/>
                <a:gd name="T5" fmla="*/ 200 h 616"/>
                <a:gd name="T6" fmla="*/ 220 w 499"/>
                <a:gd name="T7" fmla="*/ 287 h 616"/>
                <a:gd name="T8" fmla="*/ 166 w 499"/>
                <a:gd name="T9" fmla="*/ 358 h 616"/>
                <a:gd name="T10" fmla="*/ 155 w 499"/>
                <a:gd name="T11" fmla="*/ 422 h 616"/>
                <a:gd name="T12" fmla="*/ 170 w 499"/>
                <a:gd name="T13" fmla="*/ 437 h 616"/>
                <a:gd name="T14" fmla="*/ 190 w 499"/>
                <a:gd name="T15" fmla="*/ 445 h 616"/>
                <a:gd name="T16" fmla="*/ 236 w 499"/>
                <a:gd name="T17" fmla="*/ 427 h 616"/>
                <a:gd name="T18" fmla="*/ 400 w 499"/>
                <a:gd name="T19" fmla="*/ 212 h 616"/>
                <a:gd name="T20" fmla="*/ 447 w 499"/>
                <a:gd name="T21" fmla="*/ 154 h 616"/>
                <a:gd name="T22" fmla="*/ 459 w 499"/>
                <a:gd name="T23" fmla="*/ 70 h 616"/>
                <a:gd name="T24" fmla="*/ 442 w 499"/>
                <a:gd name="T25" fmla="*/ 46 h 616"/>
                <a:gd name="T26" fmla="*/ 416 w 499"/>
                <a:gd name="T27" fmla="*/ 34 h 616"/>
                <a:gd name="T28" fmla="*/ 329 w 499"/>
                <a:gd name="T29" fmla="*/ 77 h 616"/>
                <a:gd name="T30" fmla="*/ 173 w 499"/>
                <a:gd name="T31" fmla="*/ 282 h 616"/>
                <a:gd name="T32" fmla="*/ 56 w 499"/>
                <a:gd name="T33" fmla="*/ 440 h 616"/>
                <a:gd name="T34" fmla="*/ 44 w 499"/>
                <a:gd name="T35" fmla="*/ 537 h 616"/>
                <a:gd name="T36" fmla="*/ 68 w 499"/>
                <a:gd name="T37" fmla="*/ 566 h 616"/>
                <a:gd name="T38" fmla="*/ 101 w 499"/>
                <a:gd name="T39" fmla="*/ 581 h 616"/>
                <a:gd name="T40" fmla="*/ 216 w 499"/>
                <a:gd name="T41" fmla="*/ 519 h 616"/>
                <a:gd name="T42" fmla="*/ 352 w 499"/>
                <a:gd name="T43" fmla="*/ 348 h 616"/>
                <a:gd name="T44" fmla="*/ 415 w 499"/>
                <a:gd name="T45" fmla="*/ 278 h 616"/>
                <a:gd name="T46" fmla="*/ 432 w 499"/>
                <a:gd name="T47" fmla="*/ 288 h 616"/>
                <a:gd name="T48" fmla="*/ 423 w 499"/>
                <a:gd name="T49" fmla="*/ 305 h 616"/>
                <a:gd name="T50" fmla="*/ 373 w 499"/>
                <a:gd name="T51" fmla="*/ 366 h 616"/>
                <a:gd name="T52" fmla="*/ 238 w 499"/>
                <a:gd name="T53" fmla="*/ 536 h 616"/>
                <a:gd name="T54" fmla="*/ 97 w 499"/>
                <a:gd name="T55" fmla="*/ 609 h 616"/>
                <a:gd name="T56" fmla="*/ 50 w 499"/>
                <a:gd name="T57" fmla="*/ 588 h 616"/>
                <a:gd name="T58" fmla="*/ 19 w 499"/>
                <a:gd name="T59" fmla="*/ 550 h 616"/>
                <a:gd name="T60" fmla="*/ 35 w 499"/>
                <a:gd name="T61" fmla="*/ 423 h 616"/>
                <a:gd name="T62" fmla="*/ 151 w 499"/>
                <a:gd name="T63" fmla="*/ 266 h 616"/>
                <a:gd name="T64" fmla="*/ 308 w 499"/>
                <a:gd name="T65" fmla="*/ 59 h 616"/>
                <a:gd name="T66" fmla="*/ 422 w 499"/>
                <a:gd name="T67" fmla="*/ 6 h 616"/>
                <a:gd name="T68" fmla="*/ 460 w 499"/>
                <a:gd name="T69" fmla="*/ 25 h 616"/>
                <a:gd name="T70" fmla="*/ 485 w 499"/>
                <a:gd name="T71" fmla="*/ 59 h 616"/>
                <a:gd name="T72" fmla="*/ 469 w 499"/>
                <a:gd name="T73" fmla="*/ 171 h 616"/>
                <a:gd name="T74" fmla="*/ 421 w 499"/>
                <a:gd name="T75" fmla="*/ 230 h 616"/>
                <a:gd name="T76" fmla="*/ 260 w 499"/>
                <a:gd name="T77" fmla="*/ 442 h 616"/>
                <a:gd name="T78" fmla="*/ 186 w 499"/>
                <a:gd name="T79" fmla="*/ 472 h 616"/>
                <a:gd name="T80" fmla="*/ 155 w 499"/>
                <a:gd name="T81" fmla="*/ 460 h 616"/>
                <a:gd name="T82" fmla="*/ 131 w 499"/>
                <a:gd name="T83" fmla="*/ 436 h 616"/>
                <a:gd name="T84" fmla="*/ 142 w 499"/>
                <a:gd name="T85" fmla="*/ 342 h 616"/>
                <a:gd name="T86" fmla="*/ 199 w 499"/>
                <a:gd name="T87" fmla="*/ 269 h 616"/>
                <a:gd name="T88" fmla="*/ 261 w 499"/>
                <a:gd name="T89" fmla="*/ 18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9" h="616">
                  <a:moveTo>
                    <a:pt x="261" y="186"/>
                  </a:moveTo>
                  <a:cubicBezTo>
                    <a:pt x="265" y="179"/>
                    <a:pt x="274" y="177"/>
                    <a:pt x="280" y="181"/>
                  </a:cubicBezTo>
                  <a:cubicBezTo>
                    <a:pt x="287" y="185"/>
                    <a:pt x="289" y="194"/>
                    <a:pt x="285" y="200"/>
                  </a:cubicBezTo>
                  <a:cubicBezTo>
                    <a:pt x="267" y="232"/>
                    <a:pt x="244" y="259"/>
                    <a:pt x="220" y="287"/>
                  </a:cubicBezTo>
                  <a:cubicBezTo>
                    <a:pt x="202" y="310"/>
                    <a:pt x="182" y="333"/>
                    <a:pt x="166" y="358"/>
                  </a:cubicBezTo>
                  <a:cubicBezTo>
                    <a:pt x="147" y="386"/>
                    <a:pt x="146" y="408"/>
                    <a:pt x="155" y="422"/>
                  </a:cubicBezTo>
                  <a:cubicBezTo>
                    <a:pt x="159" y="428"/>
                    <a:pt x="164" y="433"/>
                    <a:pt x="170" y="437"/>
                  </a:cubicBezTo>
                  <a:cubicBezTo>
                    <a:pt x="176" y="441"/>
                    <a:pt x="183" y="443"/>
                    <a:pt x="190" y="445"/>
                  </a:cubicBezTo>
                  <a:cubicBezTo>
                    <a:pt x="208" y="448"/>
                    <a:pt x="227" y="442"/>
                    <a:pt x="236" y="427"/>
                  </a:cubicBezTo>
                  <a:cubicBezTo>
                    <a:pt x="277" y="361"/>
                    <a:pt x="346" y="277"/>
                    <a:pt x="400" y="212"/>
                  </a:cubicBezTo>
                  <a:cubicBezTo>
                    <a:pt x="417" y="191"/>
                    <a:pt x="433" y="171"/>
                    <a:pt x="447" y="154"/>
                  </a:cubicBezTo>
                  <a:cubicBezTo>
                    <a:pt x="468" y="127"/>
                    <a:pt x="470" y="95"/>
                    <a:pt x="459" y="70"/>
                  </a:cubicBezTo>
                  <a:cubicBezTo>
                    <a:pt x="455" y="61"/>
                    <a:pt x="449" y="52"/>
                    <a:pt x="442" y="46"/>
                  </a:cubicBezTo>
                  <a:cubicBezTo>
                    <a:pt x="435" y="40"/>
                    <a:pt x="426" y="35"/>
                    <a:pt x="416" y="34"/>
                  </a:cubicBezTo>
                  <a:cubicBezTo>
                    <a:pt x="393" y="29"/>
                    <a:pt x="362" y="40"/>
                    <a:pt x="329" y="77"/>
                  </a:cubicBezTo>
                  <a:cubicBezTo>
                    <a:pt x="280" y="133"/>
                    <a:pt x="226" y="208"/>
                    <a:pt x="173" y="282"/>
                  </a:cubicBezTo>
                  <a:cubicBezTo>
                    <a:pt x="133" y="338"/>
                    <a:pt x="94" y="394"/>
                    <a:pt x="56" y="440"/>
                  </a:cubicBezTo>
                  <a:cubicBezTo>
                    <a:pt x="31" y="472"/>
                    <a:pt x="30" y="509"/>
                    <a:pt x="44" y="537"/>
                  </a:cubicBezTo>
                  <a:cubicBezTo>
                    <a:pt x="50" y="549"/>
                    <a:pt x="58" y="559"/>
                    <a:pt x="68" y="566"/>
                  </a:cubicBezTo>
                  <a:cubicBezTo>
                    <a:pt x="77" y="574"/>
                    <a:pt x="89" y="579"/>
                    <a:pt x="101" y="581"/>
                  </a:cubicBezTo>
                  <a:cubicBezTo>
                    <a:pt x="134" y="587"/>
                    <a:pt x="176" y="571"/>
                    <a:pt x="216" y="519"/>
                  </a:cubicBezTo>
                  <a:cubicBezTo>
                    <a:pt x="226" y="506"/>
                    <a:pt x="299" y="413"/>
                    <a:pt x="352" y="348"/>
                  </a:cubicBezTo>
                  <a:cubicBezTo>
                    <a:pt x="383" y="310"/>
                    <a:pt x="408" y="280"/>
                    <a:pt x="415" y="278"/>
                  </a:cubicBezTo>
                  <a:cubicBezTo>
                    <a:pt x="422" y="276"/>
                    <a:pt x="430" y="280"/>
                    <a:pt x="432" y="288"/>
                  </a:cubicBezTo>
                  <a:cubicBezTo>
                    <a:pt x="435" y="295"/>
                    <a:pt x="430" y="303"/>
                    <a:pt x="423" y="305"/>
                  </a:cubicBezTo>
                  <a:cubicBezTo>
                    <a:pt x="423" y="305"/>
                    <a:pt x="401" y="331"/>
                    <a:pt x="373" y="366"/>
                  </a:cubicBezTo>
                  <a:cubicBezTo>
                    <a:pt x="321" y="430"/>
                    <a:pt x="248" y="523"/>
                    <a:pt x="238" y="536"/>
                  </a:cubicBezTo>
                  <a:cubicBezTo>
                    <a:pt x="191" y="598"/>
                    <a:pt x="139" y="616"/>
                    <a:pt x="97" y="609"/>
                  </a:cubicBezTo>
                  <a:cubicBezTo>
                    <a:pt x="79" y="606"/>
                    <a:pt x="64" y="598"/>
                    <a:pt x="50" y="588"/>
                  </a:cubicBezTo>
                  <a:cubicBezTo>
                    <a:pt x="37" y="578"/>
                    <a:pt x="27" y="565"/>
                    <a:pt x="19" y="550"/>
                  </a:cubicBezTo>
                  <a:cubicBezTo>
                    <a:pt x="0" y="512"/>
                    <a:pt x="1" y="464"/>
                    <a:pt x="35" y="423"/>
                  </a:cubicBezTo>
                  <a:cubicBezTo>
                    <a:pt x="71" y="378"/>
                    <a:pt x="110" y="322"/>
                    <a:pt x="151" y="266"/>
                  </a:cubicBezTo>
                  <a:cubicBezTo>
                    <a:pt x="204" y="191"/>
                    <a:pt x="258" y="116"/>
                    <a:pt x="308" y="59"/>
                  </a:cubicBezTo>
                  <a:cubicBezTo>
                    <a:pt x="349" y="13"/>
                    <a:pt x="389" y="0"/>
                    <a:pt x="422" y="6"/>
                  </a:cubicBezTo>
                  <a:cubicBezTo>
                    <a:pt x="436" y="9"/>
                    <a:pt x="449" y="16"/>
                    <a:pt x="460" y="25"/>
                  </a:cubicBezTo>
                  <a:cubicBezTo>
                    <a:pt x="471" y="34"/>
                    <a:pt x="479" y="46"/>
                    <a:pt x="485" y="59"/>
                  </a:cubicBezTo>
                  <a:cubicBezTo>
                    <a:pt x="499" y="93"/>
                    <a:pt x="497" y="136"/>
                    <a:pt x="469" y="171"/>
                  </a:cubicBezTo>
                  <a:cubicBezTo>
                    <a:pt x="457" y="186"/>
                    <a:pt x="440" y="207"/>
                    <a:pt x="421" y="230"/>
                  </a:cubicBezTo>
                  <a:cubicBezTo>
                    <a:pt x="368" y="294"/>
                    <a:pt x="300" y="377"/>
                    <a:pt x="260" y="442"/>
                  </a:cubicBezTo>
                  <a:cubicBezTo>
                    <a:pt x="244" y="468"/>
                    <a:pt x="214" y="477"/>
                    <a:pt x="186" y="472"/>
                  </a:cubicBezTo>
                  <a:cubicBezTo>
                    <a:pt x="175" y="470"/>
                    <a:pt x="164" y="466"/>
                    <a:pt x="155" y="460"/>
                  </a:cubicBezTo>
                  <a:cubicBezTo>
                    <a:pt x="145" y="454"/>
                    <a:pt x="137" y="446"/>
                    <a:pt x="131" y="436"/>
                  </a:cubicBezTo>
                  <a:cubicBezTo>
                    <a:pt x="117" y="413"/>
                    <a:pt x="116" y="381"/>
                    <a:pt x="142" y="342"/>
                  </a:cubicBezTo>
                  <a:cubicBezTo>
                    <a:pt x="160" y="315"/>
                    <a:pt x="180" y="292"/>
                    <a:pt x="199" y="269"/>
                  </a:cubicBezTo>
                  <a:cubicBezTo>
                    <a:pt x="222" y="242"/>
                    <a:pt x="244" y="216"/>
                    <a:pt x="261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defTabSz="934085"/>
              <a:endParaRPr lang="zh-CN" altLang="en-US" sz="18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01946" y="3786767"/>
            <a:ext cx="582831" cy="582910"/>
            <a:chOff x="5701946" y="3786767"/>
            <a:chExt cx="582831" cy="582910"/>
          </a:xfrm>
        </p:grpSpPr>
        <p:grpSp>
          <p:nvGrpSpPr>
            <p:cNvPr id="34" name="Group 22"/>
            <p:cNvGrpSpPr/>
            <p:nvPr/>
          </p:nvGrpSpPr>
          <p:grpSpPr>
            <a:xfrm>
              <a:off x="5701946" y="3786767"/>
              <a:ext cx="582831" cy="582910"/>
              <a:chOff x="4516915" y="2816880"/>
              <a:chExt cx="582730" cy="582730"/>
            </a:xfrm>
          </p:grpSpPr>
          <p:sp>
            <p:nvSpPr>
              <p:cNvPr id="38" name="Oval 23"/>
              <p:cNvSpPr/>
              <p:nvPr/>
            </p:nvSpPr>
            <p:spPr>
              <a:xfrm>
                <a:off x="4516915" y="2816880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24"/>
              <p:cNvSpPr/>
              <p:nvPr/>
            </p:nvSpPr>
            <p:spPr>
              <a:xfrm>
                <a:off x="4547737" y="2863608"/>
                <a:ext cx="184699" cy="461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>
                      <a:lumMod val="95000"/>
                    </a:srgbClr>
                  </a:solidFill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5871118" y="3890758"/>
              <a:ext cx="244486" cy="374929"/>
              <a:chOff x="6340476" y="4933951"/>
              <a:chExt cx="428625" cy="657225"/>
            </a:xfrm>
            <a:solidFill>
              <a:schemeClr val="bg1"/>
            </a:solidFill>
          </p:grpSpPr>
          <p:sp>
            <p:nvSpPr>
              <p:cNvPr id="36" name="Freeform 140"/>
              <p:cNvSpPr>
                <a:spLocks noEditPoints="1"/>
              </p:cNvSpPr>
              <p:nvPr/>
            </p:nvSpPr>
            <p:spPr bwMode="auto">
              <a:xfrm>
                <a:off x="6340476" y="4933951"/>
                <a:ext cx="428625" cy="657225"/>
              </a:xfrm>
              <a:custGeom>
                <a:avLst/>
                <a:gdLst>
                  <a:gd name="T0" fmla="*/ 221 w 416"/>
                  <a:gd name="T1" fmla="*/ 1 h 639"/>
                  <a:gd name="T2" fmla="*/ 331 w 416"/>
                  <a:gd name="T3" fmla="*/ 28 h 639"/>
                  <a:gd name="T4" fmla="*/ 398 w 416"/>
                  <a:gd name="T5" fmla="*/ 104 h 639"/>
                  <a:gd name="T6" fmla="*/ 415 w 416"/>
                  <a:gd name="T7" fmla="*/ 201 h 639"/>
                  <a:gd name="T8" fmla="*/ 379 w 416"/>
                  <a:gd name="T9" fmla="*/ 341 h 639"/>
                  <a:gd name="T10" fmla="*/ 328 w 416"/>
                  <a:gd name="T11" fmla="*/ 454 h 639"/>
                  <a:gd name="T12" fmla="*/ 288 w 416"/>
                  <a:gd name="T13" fmla="*/ 567 h 639"/>
                  <a:gd name="T14" fmla="*/ 256 w 416"/>
                  <a:gd name="T15" fmla="*/ 625 h 639"/>
                  <a:gd name="T16" fmla="*/ 224 w 416"/>
                  <a:gd name="T17" fmla="*/ 639 h 639"/>
                  <a:gd name="T18" fmla="*/ 190 w 416"/>
                  <a:gd name="T19" fmla="*/ 628 h 639"/>
                  <a:gd name="T20" fmla="*/ 155 w 416"/>
                  <a:gd name="T21" fmla="*/ 578 h 639"/>
                  <a:gd name="T22" fmla="*/ 109 w 416"/>
                  <a:gd name="T23" fmla="*/ 468 h 639"/>
                  <a:gd name="T24" fmla="*/ 46 w 416"/>
                  <a:gd name="T25" fmla="*/ 339 h 639"/>
                  <a:gd name="T26" fmla="*/ 1 w 416"/>
                  <a:gd name="T27" fmla="*/ 185 h 639"/>
                  <a:gd name="T28" fmla="*/ 30 w 416"/>
                  <a:gd name="T29" fmla="*/ 91 h 639"/>
                  <a:gd name="T30" fmla="*/ 97 w 416"/>
                  <a:gd name="T31" fmla="*/ 32 h 639"/>
                  <a:gd name="T32" fmla="*/ 221 w 416"/>
                  <a:gd name="T33" fmla="*/ 1 h 639"/>
                  <a:gd name="T34" fmla="*/ 317 w 416"/>
                  <a:gd name="T35" fmla="*/ 52 h 639"/>
                  <a:gd name="T36" fmla="*/ 220 w 416"/>
                  <a:gd name="T37" fmla="*/ 29 h 639"/>
                  <a:gd name="T38" fmla="*/ 111 w 416"/>
                  <a:gd name="T39" fmla="*/ 56 h 639"/>
                  <a:gd name="T40" fmla="*/ 53 w 416"/>
                  <a:gd name="T41" fmla="*/ 106 h 639"/>
                  <a:gd name="T42" fmla="*/ 29 w 416"/>
                  <a:gd name="T43" fmla="*/ 185 h 639"/>
                  <a:gd name="T44" fmla="*/ 70 w 416"/>
                  <a:gd name="T45" fmla="*/ 326 h 639"/>
                  <a:gd name="T46" fmla="*/ 134 w 416"/>
                  <a:gd name="T47" fmla="*/ 456 h 639"/>
                  <a:gd name="T48" fmla="*/ 181 w 416"/>
                  <a:gd name="T49" fmla="*/ 568 h 639"/>
                  <a:gd name="T50" fmla="*/ 206 w 416"/>
                  <a:gd name="T51" fmla="*/ 605 h 639"/>
                  <a:gd name="T52" fmla="*/ 222 w 416"/>
                  <a:gd name="T53" fmla="*/ 611 h 639"/>
                  <a:gd name="T54" fmla="*/ 238 w 416"/>
                  <a:gd name="T55" fmla="*/ 604 h 639"/>
                  <a:gd name="T56" fmla="*/ 261 w 416"/>
                  <a:gd name="T57" fmla="*/ 560 h 639"/>
                  <a:gd name="T58" fmla="*/ 302 w 416"/>
                  <a:gd name="T59" fmla="*/ 443 h 639"/>
                  <a:gd name="T60" fmla="*/ 355 w 416"/>
                  <a:gd name="T61" fmla="*/ 327 h 639"/>
                  <a:gd name="T62" fmla="*/ 387 w 416"/>
                  <a:gd name="T63" fmla="*/ 200 h 639"/>
                  <a:gd name="T64" fmla="*/ 373 w 416"/>
                  <a:gd name="T65" fmla="*/ 115 h 639"/>
                  <a:gd name="T66" fmla="*/ 317 w 416"/>
                  <a:gd name="T67" fmla="*/ 52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6" h="639">
                    <a:moveTo>
                      <a:pt x="221" y="1"/>
                    </a:moveTo>
                    <a:cubicBezTo>
                      <a:pt x="267" y="2"/>
                      <a:pt x="303" y="12"/>
                      <a:pt x="331" y="28"/>
                    </a:cubicBezTo>
                    <a:cubicBezTo>
                      <a:pt x="364" y="47"/>
                      <a:pt x="385" y="74"/>
                      <a:pt x="398" y="104"/>
                    </a:cubicBezTo>
                    <a:cubicBezTo>
                      <a:pt x="411" y="134"/>
                      <a:pt x="416" y="168"/>
                      <a:pt x="415" y="201"/>
                    </a:cubicBezTo>
                    <a:cubicBezTo>
                      <a:pt x="414" y="255"/>
                      <a:pt x="398" y="309"/>
                      <a:pt x="379" y="341"/>
                    </a:cubicBezTo>
                    <a:cubicBezTo>
                      <a:pt x="366" y="364"/>
                      <a:pt x="346" y="408"/>
                      <a:pt x="328" y="454"/>
                    </a:cubicBezTo>
                    <a:cubicBezTo>
                      <a:pt x="311" y="496"/>
                      <a:pt x="295" y="539"/>
                      <a:pt x="288" y="567"/>
                    </a:cubicBezTo>
                    <a:cubicBezTo>
                      <a:pt x="281" y="594"/>
                      <a:pt x="270" y="613"/>
                      <a:pt x="256" y="625"/>
                    </a:cubicBezTo>
                    <a:cubicBezTo>
                      <a:pt x="246" y="633"/>
                      <a:pt x="235" y="638"/>
                      <a:pt x="224" y="639"/>
                    </a:cubicBezTo>
                    <a:cubicBezTo>
                      <a:pt x="212" y="639"/>
                      <a:pt x="201" y="636"/>
                      <a:pt x="190" y="628"/>
                    </a:cubicBezTo>
                    <a:cubicBezTo>
                      <a:pt x="176" y="618"/>
                      <a:pt x="164" y="601"/>
                      <a:pt x="155" y="578"/>
                    </a:cubicBezTo>
                    <a:cubicBezTo>
                      <a:pt x="142" y="543"/>
                      <a:pt x="126" y="504"/>
                      <a:pt x="109" y="468"/>
                    </a:cubicBezTo>
                    <a:cubicBezTo>
                      <a:pt x="81" y="406"/>
                      <a:pt x="53" y="353"/>
                      <a:pt x="46" y="339"/>
                    </a:cubicBezTo>
                    <a:cubicBezTo>
                      <a:pt x="13" y="279"/>
                      <a:pt x="0" y="228"/>
                      <a:pt x="1" y="185"/>
                    </a:cubicBezTo>
                    <a:cubicBezTo>
                      <a:pt x="2" y="147"/>
                      <a:pt x="13" y="116"/>
                      <a:pt x="30" y="91"/>
                    </a:cubicBezTo>
                    <a:cubicBezTo>
                      <a:pt x="48" y="65"/>
                      <a:pt x="71" y="46"/>
                      <a:pt x="97" y="32"/>
                    </a:cubicBezTo>
                    <a:cubicBezTo>
                      <a:pt x="138" y="10"/>
                      <a:pt x="184" y="0"/>
                      <a:pt x="221" y="1"/>
                    </a:cubicBezTo>
                    <a:close/>
                    <a:moveTo>
                      <a:pt x="317" y="52"/>
                    </a:moveTo>
                    <a:cubicBezTo>
                      <a:pt x="293" y="39"/>
                      <a:pt x="261" y="30"/>
                      <a:pt x="220" y="29"/>
                    </a:cubicBezTo>
                    <a:cubicBezTo>
                      <a:pt x="187" y="28"/>
                      <a:pt x="146" y="37"/>
                      <a:pt x="111" y="56"/>
                    </a:cubicBezTo>
                    <a:cubicBezTo>
                      <a:pt x="88" y="69"/>
                      <a:pt x="68" y="85"/>
                      <a:pt x="53" y="106"/>
                    </a:cubicBezTo>
                    <a:cubicBezTo>
                      <a:pt x="39" y="128"/>
                      <a:pt x="29" y="154"/>
                      <a:pt x="29" y="185"/>
                    </a:cubicBezTo>
                    <a:cubicBezTo>
                      <a:pt x="28" y="224"/>
                      <a:pt x="40" y="270"/>
                      <a:pt x="70" y="326"/>
                    </a:cubicBezTo>
                    <a:cubicBezTo>
                      <a:pt x="78" y="340"/>
                      <a:pt x="106" y="394"/>
                      <a:pt x="134" y="456"/>
                    </a:cubicBezTo>
                    <a:cubicBezTo>
                      <a:pt x="151" y="493"/>
                      <a:pt x="168" y="533"/>
                      <a:pt x="181" y="568"/>
                    </a:cubicBezTo>
                    <a:cubicBezTo>
                      <a:pt x="188" y="586"/>
                      <a:pt x="197" y="599"/>
                      <a:pt x="206" y="605"/>
                    </a:cubicBezTo>
                    <a:cubicBezTo>
                      <a:pt x="211" y="609"/>
                      <a:pt x="217" y="611"/>
                      <a:pt x="222" y="611"/>
                    </a:cubicBezTo>
                    <a:cubicBezTo>
                      <a:pt x="227" y="610"/>
                      <a:pt x="233" y="608"/>
                      <a:pt x="238" y="604"/>
                    </a:cubicBezTo>
                    <a:cubicBezTo>
                      <a:pt x="247" y="595"/>
                      <a:pt x="256" y="581"/>
                      <a:pt x="261" y="560"/>
                    </a:cubicBezTo>
                    <a:cubicBezTo>
                      <a:pt x="269" y="531"/>
                      <a:pt x="285" y="486"/>
                      <a:pt x="302" y="443"/>
                    </a:cubicBezTo>
                    <a:cubicBezTo>
                      <a:pt x="321" y="397"/>
                      <a:pt x="341" y="352"/>
                      <a:pt x="355" y="327"/>
                    </a:cubicBezTo>
                    <a:cubicBezTo>
                      <a:pt x="372" y="298"/>
                      <a:pt x="386" y="250"/>
                      <a:pt x="387" y="200"/>
                    </a:cubicBezTo>
                    <a:cubicBezTo>
                      <a:pt x="388" y="171"/>
                      <a:pt x="384" y="141"/>
                      <a:pt x="373" y="115"/>
                    </a:cubicBezTo>
                    <a:cubicBezTo>
                      <a:pt x="362" y="90"/>
                      <a:pt x="344" y="68"/>
                      <a:pt x="317" y="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37" name="Freeform 141"/>
              <p:cNvSpPr>
                <a:spLocks noEditPoints="1"/>
              </p:cNvSpPr>
              <p:nvPr/>
            </p:nvSpPr>
            <p:spPr bwMode="auto">
              <a:xfrm>
                <a:off x="6415088" y="4989514"/>
                <a:ext cx="282575" cy="350838"/>
              </a:xfrm>
              <a:custGeom>
                <a:avLst/>
                <a:gdLst>
                  <a:gd name="T0" fmla="*/ 138 w 275"/>
                  <a:gd name="T1" fmla="*/ 1 h 341"/>
                  <a:gd name="T2" fmla="*/ 196 w 275"/>
                  <a:gd name="T3" fmla="*/ 12 h 341"/>
                  <a:gd name="T4" fmla="*/ 253 w 275"/>
                  <a:gd name="T5" fmla="*/ 64 h 341"/>
                  <a:gd name="T6" fmla="*/ 275 w 275"/>
                  <a:gd name="T7" fmla="*/ 137 h 341"/>
                  <a:gd name="T8" fmla="*/ 263 w 275"/>
                  <a:gd name="T9" fmla="*/ 195 h 341"/>
                  <a:gd name="T10" fmla="*/ 175 w 275"/>
                  <a:gd name="T11" fmla="*/ 305 h 341"/>
                  <a:gd name="T12" fmla="*/ 174 w 275"/>
                  <a:gd name="T13" fmla="*/ 307 h 341"/>
                  <a:gd name="T14" fmla="*/ 172 w 275"/>
                  <a:gd name="T15" fmla="*/ 308 h 341"/>
                  <a:gd name="T16" fmla="*/ 100 w 275"/>
                  <a:gd name="T17" fmla="*/ 310 h 341"/>
                  <a:gd name="T18" fmla="*/ 54 w 275"/>
                  <a:gd name="T19" fmla="*/ 251 h 341"/>
                  <a:gd name="T20" fmla="*/ 28 w 275"/>
                  <a:gd name="T21" fmla="*/ 214 h 341"/>
                  <a:gd name="T22" fmla="*/ 1 w 275"/>
                  <a:gd name="T23" fmla="*/ 137 h 341"/>
                  <a:gd name="T24" fmla="*/ 14 w 275"/>
                  <a:gd name="T25" fmla="*/ 77 h 341"/>
                  <a:gd name="T26" fmla="*/ 54 w 275"/>
                  <a:gd name="T27" fmla="*/ 29 h 341"/>
                  <a:gd name="T28" fmla="*/ 138 w 275"/>
                  <a:gd name="T29" fmla="*/ 1 h 341"/>
                  <a:gd name="T30" fmla="*/ 184 w 275"/>
                  <a:gd name="T31" fmla="*/ 38 h 341"/>
                  <a:gd name="T32" fmla="*/ 139 w 275"/>
                  <a:gd name="T33" fmla="*/ 29 h 341"/>
                  <a:gd name="T34" fmla="*/ 71 w 275"/>
                  <a:gd name="T35" fmla="*/ 52 h 341"/>
                  <a:gd name="T36" fmla="*/ 39 w 275"/>
                  <a:gd name="T37" fmla="*/ 89 h 341"/>
                  <a:gd name="T38" fmla="*/ 28 w 275"/>
                  <a:gd name="T39" fmla="*/ 136 h 341"/>
                  <a:gd name="T40" fmla="*/ 50 w 275"/>
                  <a:gd name="T41" fmla="*/ 197 h 341"/>
                  <a:gd name="T42" fmla="*/ 77 w 275"/>
                  <a:gd name="T43" fmla="*/ 236 h 341"/>
                  <a:gd name="T44" fmla="*/ 118 w 275"/>
                  <a:gd name="T45" fmla="*/ 289 h 341"/>
                  <a:gd name="T46" fmla="*/ 152 w 275"/>
                  <a:gd name="T47" fmla="*/ 288 h 341"/>
                  <a:gd name="T48" fmla="*/ 154 w 275"/>
                  <a:gd name="T49" fmla="*/ 287 h 341"/>
                  <a:gd name="T50" fmla="*/ 156 w 275"/>
                  <a:gd name="T51" fmla="*/ 285 h 341"/>
                  <a:gd name="T52" fmla="*/ 238 w 275"/>
                  <a:gd name="T53" fmla="*/ 184 h 341"/>
                  <a:gd name="T54" fmla="*/ 247 w 275"/>
                  <a:gd name="T55" fmla="*/ 138 h 341"/>
                  <a:gd name="T56" fmla="*/ 229 w 275"/>
                  <a:gd name="T57" fmla="*/ 79 h 341"/>
                  <a:gd name="T58" fmla="*/ 184 w 275"/>
                  <a:gd name="T59" fmla="*/ 38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5" h="341">
                    <a:moveTo>
                      <a:pt x="138" y="1"/>
                    </a:moveTo>
                    <a:cubicBezTo>
                      <a:pt x="159" y="0"/>
                      <a:pt x="179" y="4"/>
                      <a:pt x="196" y="12"/>
                    </a:cubicBezTo>
                    <a:cubicBezTo>
                      <a:pt x="220" y="23"/>
                      <a:pt x="240" y="42"/>
                      <a:pt x="253" y="64"/>
                    </a:cubicBezTo>
                    <a:cubicBezTo>
                      <a:pt x="266" y="86"/>
                      <a:pt x="274" y="111"/>
                      <a:pt x="275" y="137"/>
                    </a:cubicBezTo>
                    <a:cubicBezTo>
                      <a:pt x="275" y="157"/>
                      <a:pt x="271" y="177"/>
                      <a:pt x="263" y="195"/>
                    </a:cubicBezTo>
                    <a:cubicBezTo>
                      <a:pt x="242" y="241"/>
                      <a:pt x="212" y="270"/>
                      <a:pt x="175" y="305"/>
                    </a:cubicBezTo>
                    <a:cubicBezTo>
                      <a:pt x="174" y="307"/>
                      <a:pt x="174" y="307"/>
                      <a:pt x="174" y="307"/>
                    </a:cubicBezTo>
                    <a:cubicBezTo>
                      <a:pt x="172" y="308"/>
                      <a:pt x="172" y="308"/>
                      <a:pt x="172" y="308"/>
                    </a:cubicBezTo>
                    <a:cubicBezTo>
                      <a:pt x="151" y="329"/>
                      <a:pt x="138" y="341"/>
                      <a:pt x="100" y="310"/>
                    </a:cubicBezTo>
                    <a:cubicBezTo>
                      <a:pt x="82" y="296"/>
                      <a:pt x="69" y="275"/>
                      <a:pt x="54" y="251"/>
                    </a:cubicBezTo>
                    <a:cubicBezTo>
                      <a:pt x="46" y="239"/>
                      <a:pt x="38" y="227"/>
                      <a:pt x="28" y="214"/>
                    </a:cubicBezTo>
                    <a:cubicBezTo>
                      <a:pt x="10" y="189"/>
                      <a:pt x="1" y="163"/>
                      <a:pt x="1" y="137"/>
                    </a:cubicBezTo>
                    <a:cubicBezTo>
                      <a:pt x="0" y="116"/>
                      <a:pt x="5" y="95"/>
                      <a:pt x="14" y="77"/>
                    </a:cubicBezTo>
                    <a:cubicBezTo>
                      <a:pt x="23" y="58"/>
                      <a:pt x="37" y="42"/>
                      <a:pt x="54" y="29"/>
                    </a:cubicBezTo>
                    <a:cubicBezTo>
                      <a:pt x="77" y="12"/>
                      <a:pt x="106" y="2"/>
                      <a:pt x="138" y="1"/>
                    </a:cubicBezTo>
                    <a:close/>
                    <a:moveTo>
                      <a:pt x="184" y="38"/>
                    </a:moveTo>
                    <a:cubicBezTo>
                      <a:pt x="171" y="32"/>
                      <a:pt x="156" y="28"/>
                      <a:pt x="139" y="29"/>
                    </a:cubicBezTo>
                    <a:cubicBezTo>
                      <a:pt x="112" y="29"/>
                      <a:pt x="89" y="38"/>
                      <a:pt x="71" y="52"/>
                    </a:cubicBezTo>
                    <a:cubicBezTo>
                      <a:pt x="57" y="62"/>
                      <a:pt x="46" y="75"/>
                      <a:pt x="39" y="89"/>
                    </a:cubicBezTo>
                    <a:cubicBezTo>
                      <a:pt x="32" y="104"/>
                      <a:pt x="28" y="120"/>
                      <a:pt x="28" y="136"/>
                    </a:cubicBezTo>
                    <a:cubicBezTo>
                      <a:pt x="29" y="156"/>
                      <a:pt x="36" y="177"/>
                      <a:pt x="50" y="197"/>
                    </a:cubicBezTo>
                    <a:cubicBezTo>
                      <a:pt x="60" y="210"/>
                      <a:pt x="69" y="224"/>
                      <a:pt x="77" y="236"/>
                    </a:cubicBezTo>
                    <a:cubicBezTo>
                      <a:pt x="91" y="258"/>
                      <a:pt x="103" y="277"/>
                      <a:pt x="118" y="289"/>
                    </a:cubicBezTo>
                    <a:cubicBezTo>
                      <a:pt x="136" y="304"/>
                      <a:pt x="143" y="298"/>
                      <a:pt x="152" y="288"/>
                    </a:cubicBezTo>
                    <a:cubicBezTo>
                      <a:pt x="154" y="287"/>
                      <a:pt x="154" y="287"/>
                      <a:pt x="154" y="287"/>
                    </a:cubicBezTo>
                    <a:cubicBezTo>
                      <a:pt x="156" y="285"/>
                      <a:pt x="156" y="285"/>
                      <a:pt x="156" y="285"/>
                    </a:cubicBezTo>
                    <a:cubicBezTo>
                      <a:pt x="191" y="251"/>
                      <a:pt x="219" y="224"/>
                      <a:pt x="238" y="184"/>
                    </a:cubicBezTo>
                    <a:cubicBezTo>
                      <a:pt x="244" y="169"/>
                      <a:pt x="247" y="153"/>
                      <a:pt x="247" y="138"/>
                    </a:cubicBezTo>
                    <a:cubicBezTo>
                      <a:pt x="246" y="117"/>
                      <a:pt x="240" y="96"/>
                      <a:pt x="229" y="79"/>
                    </a:cubicBezTo>
                    <a:cubicBezTo>
                      <a:pt x="219" y="61"/>
                      <a:pt x="203" y="46"/>
                      <a:pt x="184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5016027" y="3786767"/>
            <a:ext cx="582831" cy="582910"/>
            <a:chOff x="5016027" y="3786767"/>
            <a:chExt cx="582831" cy="582910"/>
          </a:xfrm>
        </p:grpSpPr>
        <p:grpSp>
          <p:nvGrpSpPr>
            <p:cNvPr id="41" name="Group 19"/>
            <p:cNvGrpSpPr/>
            <p:nvPr/>
          </p:nvGrpSpPr>
          <p:grpSpPr>
            <a:xfrm>
              <a:off x="5016027" y="3786767"/>
              <a:ext cx="582831" cy="582910"/>
              <a:chOff x="654978" y="3972822"/>
              <a:chExt cx="582730" cy="582730"/>
            </a:xfrm>
          </p:grpSpPr>
          <p:sp>
            <p:nvSpPr>
              <p:cNvPr id="43" name="Oval 20"/>
              <p:cNvSpPr/>
              <p:nvPr/>
            </p:nvSpPr>
            <p:spPr>
              <a:xfrm>
                <a:off x="654978" y="3972822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21"/>
              <p:cNvSpPr/>
              <p:nvPr/>
            </p:nvSpPr>
            <p:spPr>
              <a:xfrm>
                <a:off x="685800" y="4019550"/>
                <a:ext cx="184699" cy="461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2" name="Freeform 142"/>
            <p:cNvSpPr>
              <a:spLocks noEditPoints="1"/>
            </p:cNvSpPr>
            <p:nvPr/>
          </p:nvSpPr>
          <p:spPr bwMode="auto">
            <a:xfrm>
              <a:off x="5076971" y="3932284"/>
              <a:ext cx="457280" cy="299762"/>
            </a:xfrm>
            <a:custGeom>
              <a:avLst/>
              <a:gdLst>
                <a:gd name="T0" fmla="*/ 737 w 778"/>
                <a:gd name="T1" fmla="*/ 154 h 510"/>
                <a:gd name="T2" fmla="*/ 711 w 778"/>
                <a:gd name="T3" fmla="*/ 359 h 510"/>
                <a:gd name="T4" fmla="*/ 527 w 778"/>
                <a:gd name="T5" fmla="*/ 465 h 510"/>
                <a:gd name="T6" fmla="*/ 417 w 778"/>
                <a:gd name="T7" fmla="*/ 494 h 510"/>
                <a:gd name="T8" fmla="*/ 416 w 778"/>
                <a:gd name="T9" fmla="*/ 492 h 510"/>
                <a:gd name="T10" fmla="*/ 412 w 778"/>
                <a:gd name="T11" fmla="*/ 307 h 510"/>
                <a:gd name="T12" fmla="*/ 425 w 778"/>
                <a:gd name="T13" fmla="*/ 295 h 510"/>
                <a:gd name="T14" fmla="*/ 517 w 778"/>
                <a:gd name="T15" fmla="*/ 300 h 510"/>
                <a:gd name="T16" fmla="*/ 388 w 778"/>
                <a:gd name="T17" fmla="*/ 177 h 510"/>
                <a:gd name="T18" fmla="*/ 257 w 778"/>
                <a:gd name="T19" fmla="*/ 295 h 510"/>
                <a:gd name="T20" fmla="*/ 342 w 778"/>
                <a:gd name="T21" fmla="*/ 297 h 510"/>
                <a:gd name="T22" fmla="*/ 355 w 778"/>
                <a:gd name="T23" fmla="*/ 314 h 510"/>
                <a:gd name="T24" fmla="*/ 355 w 778"/>
                <a:gd name="T25" fmla="*/ 457 h 510"/>
                <a:gd name="T26" fmla="*/ 341 w 778"/>
                <a:gd name="T27" fmla="*/ 510 h 510"/>
                <a:gd name="T28" fmla="*/ 341 w 778"/>
                <a:gd name="T29" fmla="*/ 510 h 510"/>
                <a:gd name="T30" fmla="*/ 331 w 778"/>
                <a:gd name="T31" fmla="*/ 510 h 510"/>
                <a:gd name="T32" fmla="*/ 190 w 778"/>
                <a:gd name="T33" fmla="*/ 449 h 510"/>
                <a:gd name="T34" fmla="*/ 117 w 778"/>
                <a:gd name="T35" fmla="*/ 346 h 510"/>
                <a:gd name="T36" fmla="*/ 3 w 778"/>
                <a:gd name="T37" fmla="*/ 196 h 510"/>
                <a:gd name="T38" fmla="*/ 106 w 778"/>
                <a:gd name="T39" fmla="*/ 77 h 510"/>
                <a:gd name="T40" fmla="*/ 289 w 778"/>
                <a:gd name="T41" fmla="*/ 61 h 510"/>
                <a:gd name="T42" fmla="*/ 383 w 778"/>
                <a:gd name="T43" fmla="*/ 16 h 510"/>
                <a:gd name="T44" fmla="*/ 588 w 778"/>
                <a:gd name="T45" fmla="*/ 44 h 510"/>
                <a:gd name="T46" fmla="*/ 718 w 778"/>
                <a:gd name="T47" fmla="*/ 174 h 510"/>
                <a:gd name="T48" fmla="*/ 605 w 778"/>
                <a:gd name="T49" fmla="*/ 114 h 510"/>
                <a:gd name="T50" fmla="*/ 492 w 778"/>
                <a:gd name="T51" fmla="*/ 34 h 510"/>
                <a:gd name="T52" fmla="*/ 317 w 778"/>
                <a:gd name="T53" fmla="*/ 89 h 510"/>
                <a:gd name="T54" fmla="*/ 282 w 778"/>
                <a:gd name="T55" fmla="*/ 88 h 510"/>
                <a:gd name="T56" fmla="*/ 117 w 778"/>
                <a:gd name="T57" fmla="*/ 102 h 510"/>
                <a:gd name="T58" fmla="*/ 31 w 778"/>
                <a:gd name="T59" fmla="*/ 199 h 510"/>
                <a:gd name="T60" fmla="*/ 125 w 778"/>
                <a:gd name="T61" fmla="*/ 319 h 510"/>
                <a:gd name="T62" fmla="*/ 173 w 778"/>
                <a:gd name="T63" fmla="*/ 328 h 510"/>
                <a:gd name="T64" fmla="*/ 183 w 778"/>
                <a:gd name="T65" fmla="*/ 354 h 510"/>
                <a:gd name="T66" fmla="*/ 307 w 778"/>
                <a:gd name="T67" fmla="*/ 479 h 510"/>
                <a:gd name="T68" fmla="*/ 327 w 778"/>
                <a:gd name="T69" fmla="*/ 457 h 510"/>
                <a:gd name="T70" fmla="*/ 312 w 778"/>
                <a:gd name="T71" fmla="*/ 324 h 510"/>
                <a:gd name="T72" fmla="*/ 232 w 778"/>
                <a:gd name="T73" fmla="*/ 325 h 510"/>
                <a:gd name="T74" fmla="*/ 218 w 778"/>
                <a:gd name="T75" fmla="*/ 304 h 510"/>
                <a:gd name="T76" fmla="*/ 386 w 778"/>
                <a:gd name="T77" fmla="*/ 146 h 510"/>
                <a:gd name="T78" fmla="*/ 403 w 778"/>
                <a:gd name="T79" fmla="*/ 150 h 510"/>
                <a:gd name="T80" fmla="*/ 557 w 778"/>
                <a:gd name="T81" fmla="*/ 299 h 510"/>
                <a:gd name="T82" fmla="*/ 560 w 778"/>
                <a:gd name="T83" fmla="*/ 304 h 510"/>
                <a:gd name="T84" fmla="*/ 460 w 778"/>
                <a:gd name="T85" fmla="*/ 325 h 510"/>
                <a:gd name="T86" fmla="*/ 442 w 778"/>
                <a:gd name="T87" fmla="*/ 429 h 510"/>
                <a:gd name="T88" fmla="*/ 510 w 778"/>
                <a:gd name="T89" fmla="*/ 443 h 510"/>
                <a:gd name="T90" fmla="*/ 563 w 778"/>
                <a:gd name="T91" fmla="*/ 370 h 510"/>
                <a:gd name="T92" fmla="*/ 747 w 778"/>
                <a:gd name="T93" fmla="*/ 245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8" h="510">
                  <a:moveTo>
                    <a:pt x="630" y="100"/>
                  </a:moveTo>
                  <a:cubicBezTo>
                    <a:pt x="667" y="109"/>
                    <a:pt x="709" y="127"/>
                    <a:pt x="737" y="154"/>
                  </a:cubicBezTo>
                  <a:cubicBezTo>
                    <a:pt x="763" y="178"/>
                    <a:pt x="778" y="209"/>
                    <a:pt x="774" y="248"/>
                  </a:cubicBezTo>
                  <a:cubicBezTo>
                    <a:pt x="769" y="297"/>
                    <a:pt x="747" y="334"/>
                    <a:pt x="711" y="359"/>
                  </a:cubicBezTo>
                  <a:cubicBezTo>
                    <a:pt x="677" y="383"/>
                    <a:pt x="631" y="396"/>
                    <a:pt x="573" y="398"/>
                  </a:cubicBezTo>
                  <a:cubicBezTo>
                    <a:pt x="564" y="425"/>
                    <a:pt x="549" y="448"/>
                    <a:pt x="527" y="465"/>
                  </a:cubicBezTo>
                  <a:cubicBezTo>
                    <a:pt x="503" y="485"/>
                    <a:pt x="471" y="498"/>
                    <a:pt x="433" y="505"/>
                  </a:cubicBezTo>
                  <a:cubicBezTo>
                    <a:pt x="425" y="506"/>
                    <a:pt x="418" y="501"/>
                    <a:pt x="417" y="494"/>
                  </a:cubicBezTo>
                  <a:cubicBezTo>
                    <a:pt x="417" y="493"/>
                    <a:pt x="416" y="492"/>
                    <a:pt x="416" y="492"/>
                  </a:cubicBezTo>
                  <a:cubicBezTo>
                    <a:pt x="416" y="492"/>
                    <a:pt x="416" y="492"/>
                    <a:pt x="416" y="492"/>
                  </a:cubicBezTo>
                  <a:cubicBezTo>
                    <a:pt x="416" y="471"/>
                    <a:pt x="415" y="450"/>
                    <a:pt x="414" y="430"/>
                  </a:cubicBezTo>
                  <a:cubicBezTo>
                    <a:pt x="412" y="371"/>
                    <a:pt x="411" y="319"/>
                    <a:pt x="412" y="307"/>
                  </a:cubicBezTo>
                  <a:cubicBezTo>
                    <a:pt x="413" y="300"/>
                    <a:pt x="419" y="296"/>
                    <a:pt x="425" y="295"/>
                  </a:cubicBezTo>
                  <a:cubicBezTo>
                    <a:pt x="425" y="295"/>
                    <a:pt x="425" y="295"/>
                    <a:pt x="425" y="295"/>
                  </a:cubicBezTo>
                  <a:cubicBezTo>
                    <a:pt x="434" y="294"/>
                    <a:pt x="447" y="296"/>
                    <a:pt x="463" y="297"/>
                  </a:cubicBezTo>
                  <a:cubicBezTo>
                    <a:pt x="480" y="299"/>
                    <a:pt x="500" y="300"/>
                    <a:pt x="517" y="300"/>
                  </a:cubicBezTo>
                  <a:cubicBezTo>
                    <a:pt x="502" y="285"/>
                    <a:pt x="486" y="271"/>
                    <a:pt x="471" y="258"/>
                  </a:cubicBezTo>
                  <a:cubicBezTo>
                    <a:pt x="440" y="230"/>
                    <a:pt x="411" y="205"/>
                    <a:pt x="388" y="177"/>
                  </a:cubicBezTo>
                  <a:cubicBezTo>
                    <a:pt x="367" y="189"/>
                    <a:pt x="338" y="212"/>
                    <a:pt x="311" y="238"/>
                  </a:cubicBezTo>
                  <a:cubicBezTo>
                    <a:pt x="290" y="257"/>
                    <a:pt x="271" y="278"/>
                    <a:pt x="257" y="295"/>
                  </a:cubicBezTo>
                  <a:cubicBezTo>
                    <a:pt x="279" y="294"/>
                    <a:pt x="297" y="295"/>
                    <a:pt x="313" y="296"/>
                  </a:cubicBezTo>
                  <a:cubicBezTo>
                    <a:pt x="323" y="296"/>
                    <a:pt x="333" y="297"/>
                    <a:pt x="342" y="297"/>
                  </a:cubicBezTo>
                  <a:cubicBezTo>
                    <a:pt x="350" y="297"/>
                    <a:pt x="356" y="303"/>
                    <a:pt x="356" y="311"/>
                  </a:cubicBezTo>
                  <a:cubicBezTo>
                    <a:pt x="356" y="312"/>
                    <a:pt x="356" y="313"/>
                    <a:pt x="355" y="314"/>
                  </a:cubicBezTo>
                  <a:cubicBezTo>
                    <a:pt x="355" y="314"/>
                    <a:pt x="355" y="314"/>
                    <a:pt x="355" y="314"/>
                  </a:cubicBezTo>
                  <a:cubicBezTo>
                    <a:pt x="353" y="322"/>
                    <a:pt x="354" y="386"/>
                    <a:pt x="355" y="457"/>
                  </a:cubicBezTo>
                  <a:cubicBezTo>
                    <a:pt x="355" y="470"/>
                    <a:pt x="355" y="483"/>
                    <a:pt x="355" y="496"/>
                  </a:cubicBezTo>
                  <a:cubicBezTo>
                    <a:pt x="355" y="504"/>
                    <a:pt x="349" y="510"/>
                    <a:pt x="341" y="510"/>
                  </a:cubicBezTo>
                  <a:cubicBezTo>
                    <a:pt x="341" y="510"/>
                    <a:pt x="341" y="510"/>
                    <a:pt x="341" y="510"/>
                  </a:cubicBezTo>
                  <a:cubicBezTo>
                    <a:pt x="341" y="510"/>
                    <a:pt x="341" y="510"/>
                    <a:pt x="341" y="510"/>
                  </a:cubicBezTo>
                  <a:cubicBezTo>
                    <a:pt x="339" y="510"/>
                    <a:pt x="337" y="510"/>
                    <a:pt x="336" y="510"/>
                  </a:cubicBezTo>
                  <a:cubicBezTo>
                    <a:pt x="334" y="510"/>
                    <a:pt x="332" y="510"/>
                    <a:pt x="331" y="510"/>
                  </a:cubicBezTo>
                  <a:cubicBezTo>
                    <a:pt x="321" y="509"/>
                    <a:pt x="312" y="508"/>
                    <a:pt x="303" y="507"/>
                  </a:cubicBezTo>
                  <a:cubicBezTo>
                    <a:pt x="252" y="498"/>
                    <a:pt x="215" y="477"/>
                    <a:pt x="190" y="449"/>
                  </a:cubicBezTo>
                  <a:cubicBezTo>
                    <a:pt x="165" y="422"/>
                    <a:pt x="154" y="388"/>
                    <a:pt x="155" y="355"/>
                  </a:cubicBezTo>
                  <a:cubicBezTo>
                    <a:pt x="142" y="353"/>
                    <a:pt x="129" y="350"/>
                    <a:pt x="117" y="346"/>
                  </a:cubicBezTo>
                  <a:cubicBezTo>
                    <a:pt x="77" y="333"/>
                    <a:pt x="47" y="311"/>
                    <a:pt x="28" y="285"/>
                  </a:cubicBezTo>
                  <a:cubicBezTo>
                    <a:pt x="8" y="258"/>
                    <a:pt x="0" y="227"/>
                    <a:pt x="3" y="196"/>
                  </a:cubicBezTo>
                  <a:cubicBezTo>
                    <a:pt x="4" y="187"/>
                    <a:pt x="5" y="178"/>
                    <a:pt x="8" y="170"/>
                  </a:cubicBezTo>
                  <a:cubicBezTo>
                    <a:pt x="21" y="129"/>
                    <a:pt x="59" y="97"/>
                    <a:pt x="106" y="77"/>
                  </a:cubicBezTo>
                  <a:cubicBezTo>
                    <a:pt x="156" y="56"/>
                    <a:pt x="216" y="47"/>
                    <a:pt x="268" y="56"/>
                  </a:cubicBezTo>
                  <a:cubicBezTo>
                    <a:pt x="274" y="58"/>
                    <a:pt x="281" y="59"/>
                    <a:pt x="289" y="61"/>
                  </a:cubicBezTo>
                  <a:cubicBezTo>
                    <a:pt x="293" y="62"/>
                    <a:pt x="297" y="63"/>
                    <a:pt x="301" y="65"/>
                  </a:cubicBezTo>
                  <a:cubicBezTo>
                    <a:pt x="321" y="43"/>
                    <a:pt x="350" y="26"/>
                    <a:pt x="383" y="16"/>
                  </a:cubicBezTo>
                  <a:cubicBezTo>
                    <a:pt x="420" y="4"/>
                    <a:pt x="461" y="0"/>
                    <a:pt x="497" y="7"/>
                  </a:cubicBezTo>
                  <a:cubicBezTo>
                    <a:pt x="527" y="12"/>
                    <a:pt x="561" y="24"/>
                    <a:pt x="588" y="44"/>
                  </a:cubicBezTo>
                  <a:cubicBezTo>
                    <a:pt x="608" y="59"/>
                    <a:pt x="623" y="77"/>
                    <a:pt x="630" y="100"/>
                  </a:cubicBezTo>
                  <a:close/>
                  <a:moveTo>
                    <a:pt x="718" y="174"/>
                  </a:moveTo>
                  <a:cubicBezTo>
                    <a:pt x="692" y="149"/>
                    <a:pt x="652" y="133"/>
                    <a:pt x="617" y="126"/>
                  </a:cubicBezTo>
                  <a:cubicBezTo>
                    <a:pt x="611" y="125"/>
                    <a:pt x="606" y="121"/>
                    <a:pt x="605" y="114"/>
                  </a:cubicBezTo>
                  <a:cubicBezTo>
                    <a:pt x="601" y="95"/>
                    <a:pt x="588" y="79"/>
                    <a:pt x="572" y="67"/>
                  </a:cubicBezTo>
                  <a:cubicBezTo>
                    <a:pt x="549" y="50"/>
                    <a:pt x="518" y="39"/>
                    <a:pt x="492" y="34"/>
                  </a:cubicBezTo>
                  <a:cubicBezTo>
                    <a:pt x="461" y="29"/>
                    <a:pt x="424" y="32"/>
                    <a:pt x="392" y="42"/>
                  </a:cubicBezTo>
                  <a:cubicBezTo>
                    <a:pt x="361" y="52"/>
                    <a:pt x="333" y="68"/>
                    <a:pt x="317" y="89"/>
                  </a:cubicBezTo>
                  <a:cubicBezTo>
                    <a:pt x="314" y="94"/>
                    <a:pt x="307" y="96"/>
                    <a:pt x="301" y="94"/>
                  </a:cubicBezTo>
                  <a:cubicBezTo>
                    <a:pt x="295" y="92"/>
                    <a:pt x="288" y="90"/>
                    <a:pt x="282" y="88"/>
                  </a:cubicBezTo>
                  <a:cubicBezTo>
                    <a:pt x="276" y="87"/>
                    <a:pt x="269" y="85"/>
                    <a:pt x="263" y="84"/>
                  </a:cubicBezTo>
                  <a:cubicBezTo>
                    <a:pt x="217" y="76"/>
                    <a:pt x="162" y="83"/>
                    <a:pt x="117" y="102"/>
                  </a:cubicBezTo>
                  <a:cubicBezTo>
                    <a:pt x="77" y="120"/>
                    <a:pt x="45" y="146"/>
                    <a:pt x="35" y="178"/>
                  </a:cubicBezTo>
                  <a:cubicBezTo>
                    <a:pt x="33" y="185"/>
                    <a:pt x="31" y="192"/>
                    <a:pt x="31" y="199"/>
                  </a:cubicBezTo>
                  <a:cubicBezTo>
                    <a:pt x="28" y="222"/>
                    <a:pt x="35" y="247"/>
                    <a:pt x="50" y="269"/>
                  </a:cubicBezTo>
                  <a:cubicBezTo>
                    <a:pt x="66" y="290"/>
                    <a:pt x="91" y="309"/>
                    <a:pt x="125" y="319"/>
                  </a:cubicBezTo>
                  <a:cubicBezTo>
                    <a:pt x="139" y="324"/>
                    <a:pt x="155" y="327"/>
                    <a:pt x="171" y="328"/>
                  </a:cubicBezTo>
                  <a:cubicBezTo>
                    <a:pt x="172" y="328"/>
                    <a:pt x="172" y="328"/>
                    <a:pt x="173" y="328"/>
                  </a:cubicBezTo>
                  <a:cubicBezTo>
                    <a:pt x="180" y="330"/>
                    <a:pt x="185" y="337"/>
                    <a:pt x="184" y="344"/>
                  </a:cubicBezTo>
                  <a:cubicBezTo>
                    <a:pt x="184" y="348"/>
                    <a:pt x="183" y="351"/>
                    <a:pt x="183" y="354"/>
                  </a:cubicBezTo>
                  <a:cubicBezTo>
                    <a:pt x="182" y="381"/>
                    <a:pt x="191" y="408"/>
                    <a:pt x="211" y="431"/>
                  </a:cubicBezTo>
                  <a:cubicBezTo>
                    <a:pt x="231" y="454"/>
                    <a:pt x="264" y="472"/>
                    <a:pt x="307" y="479"/>
                  </a:cubicBezTo>
                  <a:cubicBezTo>
                    <a:pt x="314" y="480"/>
                    <a:pt x="320" y="481"/>
                    <a:pt x="327" y="481"/>
                  </a:cubicBezTo>
                  <a:cubicBezTo>
                    <a:pt x="327" y="457"/>
                    <a:pt x="327" y="457"/>
                    <a:pt x="327" y="457"/>
                  </a:cubicBezTo>
                  <a:cubicBezTo>
                    <a:pt x="326" y="402"/>
                    <a:pt x="326" y="351"/>
                    <a:pt x="327" y="324"/>
                  </a:cubicBezTo>
                  <a:cubicBezTo>
                    <a:pt x="322" y="324"/>
                    <a:pt x="317" y="324"/>
                    <a:pt x="312" y="324"/>
                  </a:cubicBezTo>
                  <a:cubicBezTo>
                    <a:pt x="291" y="323"/>
                    <a:pt x="266" y="322"/>
                    <a:pt x="232" y="325"/>
                  </a:cubicBezTo>
                  <a:cubicBezTo>
                    <a:pt x="232" y="325"/>
                    <a:pt x="232" y="325"/>
                    <a:pt x="232" y="325"/>
                  </a:cubicBezTo>
                  <a:cubicBezTo>
                    <a:pt x="229" y="325"/>
                    <a:pt x="227" y="324"/>
                    <a:pt x="224" y="323"/>
                  </a:cubicBezTo>
                  <a:cubicBezTo>
                    <a:pt x="217" y="320"/>
                    <a:pt x="215" y="311"/>
                    <a:pt x="218" y="304"/>
                  </a:cubicBezTo>
                  <a:cubicBezTo>
                    <a:pt x="230" y="281"/>
                    <a:pt x="259" y="248"/>
                    <a:pt x="291" y="217"/>
                  </a:cubicBezTo>
                  <a:cubicBezTo>
                    <a:pt x="325" y="186"/>
                    <a:pt x="361" y="158"/>
                    <a:pt x="386" y="146"/>
                  </a:cubicBezTo>
                  <a:cubicBezTo>
                    <a:pt x="386" y="146"/>
                    <a:pt x="386" y="146"/>
                    <a:pt x="386" y="146"/>
                  </a:cubicBezTo>
                  <a:cubicBezTo>
                    <a:pt x="392" y="144"/>
                    <a:pt x="399" y="145"/>
                    <a:pt x="403" y="150"/>
                  </a:cubicBezTo>
                  <a:cubicBezTo>
                    <a:pt x="426" y="180"/>
                    <a:pt x="456" y="208"/>
                    <a:pt x="490" y="237"/>
                  </a:cubicBezTo>
                  <a:cubicBezTo>
                    <a:pt x="512" y="256"/>
                    <a:pt x="534" y="276"/>
                    <a:pt x="557" y="299"/>
                  </a:cubicBezTo>
                  <a:cubicBezTo>
                    <a:pt x="557" y="299"/>
                    <a:pt x="557" y="299"/>
                    <a:pt x="557" y="299"/>
                  </a:cubicBezTo>
                  <a:cubicBezTo>
                    <a:pt x="558" y="300"/>
                    <a:pt x="559" y="302"/>
                    <a:pt x="560" y="304"/>
                  </a:cubicBezTo>
                  <a:cubicBezTo>
                    <a:pt x="562" y="311"/>
                    <a:pt x="559" y="319"/>
                    <a:pt x="551" y="322"/>
                  </a:cubicBezTo>
                  <a:cubicBezTo>
                    <a:pt x="525" y="331"/>
                    <a:pt x="489" y="327"/>
                    <a:pt x="460" y="325"/>
                  </a:cubicBezTo>
                  <a:cubicBezTo>
                    <a:pt x="452" y="324"/>
                    <a:pt x="445" y="323"/>
                    <a:pt x="439" y="323"/>
                  </a:cubicBezTo>
                  <a:cubicBezTo>
                    <a:pt x="439" y="343"/>
                    <a:pt x="441" y="384"/>
                    <a:pt x="442" y="429"/>
                  </a:cubicBezTo>
                  <a:cubicBezTo>
                    <a:pt x="443" y="444"/>
                    <a:pt x="443" y="459"/>
                    <a:pt x="444" y="474"/>
                  </a:cubicBezTo>
                  <a:cubicBezTo>
                    <a:pt x="470" y="468"/>
                    <a:pt x="492" y="457"/>
                    <a:pt x="510" y="443"/>
                  </a:cubicBezTo>
                  <a:cubicBezTo>
                    <a:pt x="529" y="428"/>
                    <a:pt x="543" y="407"/>
                    <a:pt x="549" y="381"/>
                  </a:cubicBezTo>
                  <a:cubicBezTo>
                    <a:pt x="551" y="375"/>
                    <a:pt x="556" y="370"/>
                    <a:pt x="563" y="370"/>
                  </a:cubicBezTo>
                  <a:cubicBezTo>
                    <a:pt x="619" y="369"/>
                    <a:pt x="664" y="358"/>
                    <a:pt x="695" y="336"/>
                  </a:cubicBezTo>
                  <a:cubicBezTo>
                    <a:pt x="725" y="316"/>
                    <a:pt x="742" y="286"/>
                    <a:pt x="747" y="245"/>
                  </a:cubicBezTo>
                  <a:cubicBezTo>
                    <a:pt x="749" y="216"/>
                    <a:pt x="737" y="193"/>
                    <a:pt x="718" y="1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defTabSz="934085"/>
              <a:endParaRPr lang="zh-CN" altLang="en-US" sz="1800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38"/>
          <p:cNvGrpSpPr/>
          <p:nvPr/>
        </p:nvGrpSpPr>
        <p:grpSpPr>
          <a:xfrm>
            <a:off x="919527" y="1333689"/>
            <a:ext cx="4649008" cy="3398301"/>
            <a:chOff x="685799" y="971850"/>
            <a:chExt cx="4648204" cy="3398301"/>
          </a:xfrm>
        </p:grpSpPr>
        <p:sp>
          <p:nvSpPr>
            <p:cNvPr id="7" name="Freeform 7"/>
            <p:cNvSpPr/>
            <p:nvPr/>
          </p:nvSpPr>
          <p:spPr bwMode="auto">
            <a:xfrm>
              <a:off x="693736" y="3827058"/>
              <a:ext cx="2673352" cy="5430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84" y="342"/>
                </a:cxn>
                <a:cxn ang="0">
                  <a:pos x="1684" y="342"/>
                </a:cxn>
                <a:cxn ang="0">
                  <a:pos x="0" y="0"/>
                </a:cxn>
              </a:cxnLst>
              <a:rect l="0" t="0" r="r" b="b"/>
              <a:pathLst>
                <a:path w="1684" h="342">
                  <a:moveTo>
                    <a:pt x="0" y="0"/>
                  </a:moveTo>
                  <a:lnTo>
                    <a:pt x="0" y="0"/>
                  </a:lnTo>
                  <a:lnTo>
                    <a:pt x="1684" y="342"/>
                  </a:lnTo>
                  <a:lnTo>
                    <a:pt x="1684" y="34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693736" y="3827058"/>
              <a:ext cx="2673352" cy="5430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84" y="342"/>
                </a:cxn>
                <a:cxn ang="0">
                  <a:pos x="1684" y="342"/>
                </a:cxn>
                <a:cxn ang="0">
                  <a:pos x="0" y="0"/>
                </a:cxn>
              </a:cxnLst>
              <a:rect l="0" t="0" r="r" b="b"/>
              <a:pathLst>
                <a:path w="1684" h="342">
                  <a:moveTo>
                    <a:pt x="0" y="0"/>
                  </a:moveTo>
                  <a:lnTo>
                    <a:pt x="0" y="0"/>
                  </a:lnTo>
                  <a:lnTo>
                    <a:pt x="1684" y="342"/>
                  </a:lnTo>
                  <a:lnTo>
                    <a:pt x="1684" y="34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685799" y="3825470"/>
              <a:ext cx="2681290" cy="544681"/>
            </a:xfrm>
            <a:custGeom>
              <a:avLst/>
              <a:gdLst/>
              <a:ahLst/>
              <a:cxnLst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1689" h="343">
                  <a:moveTo>
                    <a:pt x="1689" y="343"/>
                  </a:moveTo>
                  <a:lnTo>
                    <a:pt x="1689" y="343"/>
                  </a:lnTo>
                  <a:lnTo>
                    <a:pt x="1689" y="343"/>
                  </a:lnTo>
                  <a:lnTo>
                    <a:pt x="1689" y="343"/>
                  </a:lnTo>
                  <a:close/>
                  <a:moveTo>
                    <a:pt x="0" y="0"/>
                  </a:move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685799" y="3825470"/>
              <a:ext cx="2681290" cy="544681"/>
            </a:xfrm>
            <a:custGeom>
              <a:avLst/>
              <a:gdLst/>
              <a:ahLst/>
              <a:cxnLst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1689" h="343">
                  <a:moveTo>
                    <a:pt x="1689" y="343"/>
                  </a:moveTo>
                  <a:lnTo>
                    <a:pt x="1689" y="343"/>
                  </a:lnTo>
                  <a:lnTo>
                    <a:pt x="1689" y="343"/>
                  </a:lnTo>
                  <a:lnTo>
                    <a:pt x="1689" y="343"/>
                  </a:lnTo>
                  <a:moveTo>
                    <a:pt x="0" y="0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685799" y="3369717"/>
              <a:ext cx="2681290" cy="1000434"/>
            </a:xfrm>
            <a:custGeom>
              <a:avLst/>
              <a:gdLst/>
              <a:ahLst/>
              <a:cxnLst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236" y="0"/>
                </a:cxn>
                <a:cxn ang="0">
                  <a:pos x="0" y="287"/>
                </a:cxn>
                <a:cxn ang="0">
                  <a:pos x="5" y="288"/>
                </a:cxn>
                <a:cxn ang="0">
                  <a:pos x="5" y="288"/>
                </a:cxn>
                <a:cxn ang="0">
                  <a:pos x="0" y="287"/>
                </a:cxn>
                <a:cxn ang="0">
                  <a:pos x="236" y="0"/>
                </a:cxn>
                <a:cxn ang="0">
                  <a:pos x="236" y="0"/>
                </a:cxn>
              </a:cxnLst>
              <a:rect l="0" t="0" r="r" b="b"/>
              <a:pathLst>
                <a:path w="1689" h="630">
                  <a:moveTo>
                    <a:pt x="1689" y="630"/>
                  </a:moveTo>
                  <a:lnTo>
                    <a:pt x="1689" y="630"/>
                  </a:lnTo>
                  <a:lnTo>
                    <a:pt x="1689" y="630"/>
                  </a:lnTo>
                  <a:lnTo>
                    <a:pt x="1689" y="630"/>
                  </a:lnTo>
                  <a:close/>
                  <a:moveTo>
                    <a:pt x="236" y="0"/>
                  </a:moveTo>
                  <a:lnTo>
                    <a:pt x="0" y="287"/>
                  </a:lnTo>
                  <a:lnTo>
                    <a:pt x="5" y="288"/>
                  </a:lnTo>
                  <a:lnTo>
                    <a:pt x="5" y="288"/>
                  </a:lnTo>
                  <a:lnTo>
                    <a:pt x="0" y="287"/>
                  </a:lnTo>
                  <a:lnTo>
                    <a:pt x="236" y="0"/>
                  </a:lnTo>
                  <a:lnTo>
                    <a:pt x="236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685799" y="3369717"/>
              <a:ext cx="2681290" cy="1000434"/>
            </a:xfrm>
            <a:custGeom>
              <a:avLst/>
              <a:gdLst/>
              <a:ahLst/>
              <a:cxnLst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236" y="0"/>
                </a:cxn>
                <a:cxn ang="0">
                  <a:pos x="0" y="287"/>
                </a:cxn>
                <a:cxn ang="0">
                  <a:pos x="5" y="288"/>
                </a:cxn>
                <a:cxn ang="0">
                  <a:pos x="5" y="288"/>
                </a:cxn>
                <a:cxn ang="0">
                  <a:pos x="0" y="287"/>
                </a:cxn>
                <a:cxn ang="0">
                  <a:pos x="236" y="0"/>
                </a:cxn>
                <a:cxn ang="0">
                  <a:pos x="236" y="0"/>
                </a:cxn>
              </a:cxnLst>
              <a:rect l="0" t="0" r="r" b="b"/>
              <a:pathLst>
                <a:path w="1689" h="630">
                  <a:moveTo>
                    <a:pt x="1689" y="630"/>
                  </a:moveTo>
                  <a:lnTo>
                    <a:pt x="1689" y="630"/>
                  </a:lnTo>
                  <a:lnTo>
                    <a:pt x="1689" y="630"/>
                  </a:lnTo>
                  <a:lnTo>
                    <a:pt x="1689" y="630"/>
                  </a:lnTo>
                  <a:moveTo>
                    <a:pt x="236" y="0"/>
                  </a:moveTo>
                  <a:lnTo>
                    <a:pt x="0" y="287"/>
                  </a:lnTo>
                  <a:lnTo>
                    <a:pt x="5" y="288"/>
                  </a:lnTo>
                  <a:lnTo>
                    <a:pt x="5" y="288"/>
                  </a:lnTo>
                  <a:lnTo>
                    <a:pt x="0" y="287"/>
                  </a:lnTo>
                  <a:lnTo>
                    <a:pt x="236" y="0"/>
                  </a:lnTo>
                  <a:lnTo>
                    <a:pt x="236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17"/>
            <p:cNvSpPr>
              <a:spLocks noEditPoints="1"/>
            </p:cNvSpPr>
            <p:nvPr/>
          </p:nvSpPr>
          <p:spPr bwMode="auto">
            <a:xfrm>
              <a:off x="3367088" y="3056882"/>
              <a:ext cx="1436688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905" y="139"/>
                </a:cxn>
                <a:cxn ang="0">
                  <a:pos x="773" y="0"/>
                </a:cxn>
              </a:cxnLst>
              <a:rect l="0" t="0" r="r" b="b"/>
              <a:pathLst>
                <a:path w="905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close/>
                  <a:moveTo>
                    <a:pt x="773" y="0"/>
                  </a:moveTo>
                  <a:lnTo>
                    <a:pt x="783" y="11"/>
                  </a:lnTo>
                  <a:lnTo>
                    <a:pt x="905" y="139"/>
                  </a:lnTo>
                  <a:lnTo>
                    <a:pt x="773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3367088" y="3056882"/>
              <a:ext cx="1436688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905" y="139"/>
                </a:cxn>
                <a:cxn ang="0">
                  <a:pos x="773" y="0"/>
                </a:cxn>
              </a:cxnLst>
              <a:rect l="0" t="0" r="r" b="b"/>
              <a:pathLst>
                <a:path w="905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moveTo>
                    <a:pt x="773" y="0"/>
                  </a:moveTo>
                  <a:lnTo>
                    <a:pt x="783" y="11"/>
                  </a:lnTo>
                  <a:lnTo>
                    <a:pt x="905" y="139"/>
                  </a:lnTo>
                  <a:lnTo>
                    <a:pt x="773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1"/>
            <p:cNvSpPr>
              <a:spLocks noEditPoints="1"/>
            </p:cNvSpPr>
            <p:nvPr/>
          </p:nvSpPr>
          <p:spPr bwMode="auto">
            <a:xfrm>
              <a:off x="3367088" y="3056882"/>
              <a:ext cx="1243014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783" y="11"/>
                </a:cxn>
                <a:cxn ang="0">
                  <a:pos x="773" y="0"/>
                </a:cxn>
              </a:cxnLst>
              <a:rect l="0" t="0" r="r" b="b"/>
              <a:pathLst>
                <a:path w="783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lnTo>
                    <a:pt x="783" y="11"/>
                  </a:lnTo>
                  <a:lnTo>
                    <a:pt x="783" y="11"/>
                  </a:lnTo>
                  <a:lnTo>
                    <a:pt x="773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3367088" y="3056882"/>
              <a:ext cx="1243014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783" y="11"/>
                </a:cxn>
                <a:cxn ang="0">
                  <a:pos x="773" y="0"/>
                </a:cxn>
              </a:cxnLst>
              <a:rect l="0" t="0" r="r" b="b"/>
              <a:pathLst>
                <a:path w="783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moveTo>
                    <a:pt x="773" y="0"/>
                  </a:moveTo>
                  <a:lnTo>
                    <a:pt x="773" y="0"/>
                  </a:lnTo>
                  <a:lnTo>
                    <a:pt x="783" y="11"/>
                  </a:lnTo>
                  <a:lnTo>
                    <a:pt x="783" y="11"/>
                  </a:lnTo>
                  <a:lnTo>
                    <a:pt x="773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>
              <a:off x="685799" y="2650357"/>
              <a:ext cx="4286252" cy="1719794"/>
            </a:xfrm>
            <a:custGeom>
              <a:avLst/>
              <a:gdLst/>
              <a:ahLst/>
              <a:cxnLst>
                <a:cxn ang="0">
                  <a:pos x="2700" y="509"/>
                </a:cxn>
                <a:cxn ang="0">
                  <a:pos x="1689" y="1083"/>
                </a:cxn>
                <a:cxn ang="0">
                  <a:pos x="0" y="740"/>
                </a:cxn>
                <a:cxn ang="0">
                  <a:pos x="236" y="453"/>
                </a:cxn>
                <a:cxn ang="0">
                  <a:pos x="1079" y="0"/>
                </a:cxn>
                <a:cxn ang="0">
                  <a:pos x="2462" y="256"/>
                </a:cxn>
                <a:cxn ang="0">
                  <a:pos x="2700" y="509"/>
                </a:cxn>
              </a:cxnLst>
              <a:rect l="0" t="0" r="r" b="b"/>
              <a:pathLst>
                <a:path w="2700" h="1083">
                  <a:moveTo>
                    <a:pt x="2700" y="509"/>
                  </a:moveTo>
                  <a:lnTo>
                    <a:pt x="1689" y="1083"/>
                  </a:lnTo>
                  <a:lnTo>
                    <a:pt x="0" y="740"/>
                  </a:lnTo>
                  <a:lnTo>
                    <a:pt x="236" y="453"/>
                  </a:lnTo>
                  <a:lnTo>
                    <a:pt x="1079" y="0"/>
                  </a:lnTo>
                  <a:lnTo>
                    <a:pt x="2462" y="256"/>
                  </a:lnTo>
                  <a:lnTo>
                    <a:pt x="2700" y="509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693736" y="3377656"/>
              <a:ext cx="2673351" cy="992495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0" y="283"/>
                </a:cxn>
                <a:cxn ang="0">
                  <a:pos x="1684" y="625"/>
                </a:cxn>
                <a:cxn ang="0">
                  <a:pos x="1625" y="280"/>
                </a:cxn>
                <a:cxn ang="0">
                  <a:pos x="1625" y="280"/>
                </a:cxn>
                <a:cxn ang="0">
                  <a:pos x="231" y="0"/>
                </a:cxn>
              </a:cxnLst>
              <a:rect l="0" t="0" r="r" b="b"/>
              <a:pathLst>
                <a:path w="1684" h="625">
                  <a:moveTo>
                    <a:pt x="231" y="0"/>
                  </a:moveTo>
                  <a:lnTo>
                    <a:pt x="0" y="283"/>
                  </a:lnTo>
                  <a:lnTo>
                    <a:pt x="1684" y="625"/>
                  </a:lnTo>
                  <a:lnTo>
                    <a:pt x="1625" y="280"/>
                  </a:lnTo>
                  <a:lnTo>
                    <a:pt x="1625" y="280"/>
                  </a:lnTo>
                  <a:lnTo>
                    <a:pt x="231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3290888" y="3074351"/>
              <a:ext cx="1681164" cy="1295800"/>
            </a:xfrm>
            <a:custGeom>
              <a:avLst/>
              <a:gdLst/>
              <a:ahLst/>
              <a:cxnLst>
                <a:cxn ang="0">
                  <a:pos x="831" y="0"/>
                </a:cxn>
                <a:cxn ang="0">
                  <a:pos x="0" y="477"/>
                </a:cxn>
                <a:cxn ang="0">
                  <a:pos x="56" y="812"/>
                </a:cxn>
                <a:cxn ang="0">
                  <a:pos x="48" y="816"/>
                </a:cxn>
                <a:cxn ang="0">
                  <a:pos x="48" y="816"/>
                </a:cxn>
                <a:cxn ang="0">
                  <a:pos x="1059" y="242"/>
                </a:cxn>
                <a:cxn ang="0">
                  <a:pos x="953" y="128"/>
                </a:cxn>
                <a:cxn ang="0">
                  <a:pos x="831" y="0"/>
                </a:cxn>
              </a:cxnLst>
              <a:rect l="0" t="0" r="r" b="b"/>
              <a:pathLst>
                <a:path w="1059" h="816">
                  <a:moveTo>
                    <a:pt x="831" y="0"/>
                  </a:moveTo>
                  <a:lnTo>
                    <a:pt x="0" y="477"/>
                  </a:lnTo>
                  <a:lnTo>
                    <a:pt x="56" y="812"/>
                  </a:lnTo>
                  <a:lnTo>
                    <a:pt x="48" y="816"/>
                  </a:lnTo>
                  <a:lnTo>
                    <a:pt x="48" y="816"/>
                  </a:lnTo>
                  <a:lnTo>
                    <a:pt x="1059" y="242"/>
                  </a:lnTo>
                  <a:lnTo>
                    <a:pt x="953" y="128"/>
                  </a:lnTo>
                  <a:lnTo>
                    <a:pt x="831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27"/>
            <p:cNvSpPr/>
            <p:nvPr/>
          </p:nvSpPr>
          <p:spPr bwMode="auto">
            <a:xfrm>
              <a:off x="1128712" y="2288295"/>
              <a:ext cx="3408365" cy="1430780"/>
            </a:xfrm>
            <a:custGeom>
              <a:avLst/>
              <a:gdLst/>
              <a:ahLst/>
              <a:cxnLst>
                <a:cxn ang="0">
                  <a:pos x="2147" y="446"/>
                </a:cxn>
                <a:cxn ang="0">
                  <a:pos x="1341" y="901"/>
                </a:cxn>
                <a:cxn ang="0">
                  <a:pos x="0" y="626"/>
                </a:cxn>
                <a:cxn ang="0">
                  <a:pos x="237" y="339"/>
                </a:cxn>
                <a:cxn ang="0">
                  <a:pos x="871" y="0"/>
                </a:cxn>
                <a:cxn ang="0">
                  <a:pos x="1909" y="193"/>
                </a:cxn>
                <a:cxn ang="0">
                  <a:pos x="2147" y="446"/>
                </a:cxn>
              </a:cxnLst>
              <a:rect l="0" t="0" r="r" b="b"/>
              <a:pathLst>
                <a:path w="2147" h="901">
                  <a:moveTo>
                    <a:pt x="2147" y="446"/>
                  </a:moveTo>
                  <a:lnTo>
                    <a:pt x="1341" y="901"/>
                  </a:lnTo>
                  <a:lnTo>
                    <a:pt x="0" y="626"/>
                  </a:lnTo>
                  <a:lnTo>
                    <a:pt x="237" y="339"/>
                  </a:lnTo>
                  <a:lnTo>
                    <a:pt x="871" y="0"/>
                  </a:lnTo>
                  <a:lnTo>
                    <a:pt x="1909" y="193"/>
                  </a:lnTo>
                  <a:lnTo>
                    <a:pt x="2147" y="446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30"/>
            <p:cNvSpPr/>
            <p:nvPr/>
          </p:nvSpPr>
          <p:spPr bwMode="auto">
            <a:xfrm>
              <a:off x="1128711" y="2834564"/>
              <a:ext cx="2127251" cy="881335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4" y="283"/>
                </a:cxn>
                <a:cxn ang="0">
                  <a:pos x="0" y="282"/>
                </a:cxn>
                <a:cxn ang="0">
                  <a:pos x="934" y="473"/>
                </a:cxn>
                <a:cxn ang="0">
                  <a:pos x="1340" y="555"/>
                </a:cxn>
                <a:cxn ang="0">
                  <a:pos x="1283" y="212"/>
                </a:cxn>
                <a:cxn ang="0">
                  <a:pos x="237" y="0"/>
                </a:cxn>
              </a:cxnLst>
              <a:rect l="0" t="0" r="r" b="b"/>
              <a:pathLst>
                <a:path w="1340" h="555">
                  <a:moveTo>
                    <a:pt x="237" y="0"/>
                  </a:moveTo>
                  <a:lnTo>
                    <a:pt x="4" y="283"/>
                  </a:lnTo>
                  <a:lnTo>
                    <a:pt x="0" y="282"/>
                  </a:lnTo>
                  <a:lnTo>
                    <a:pt x="934" y="473"/>
                  </a:lnTo>
                  <a:lnTo>
                    <a:pt x="1340" y="555"/>
                  </a:lnTo>
                  <a:lnTo>
                    <a:pt x="1283" y="212"/>
                  </a:lnTo>
                  <a:lnTo>
                    <a:pt x="237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2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49612" y="3711134"/>
              <a:ext cx="15875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3" name="Freeform 33"/>
            <p:cNvSpPr/>
            <p:nvPr/>
          </p:nvSpPr>
          <p:spPr bwMode="auto">
            <a:xfrm>
              <a:off x="1217611" y="2826624"/>
              <a:ext cx="287338" cy="349358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220"/>
                </a:cxn>
                <a:cxn ang="0">
                  <a:pos x="181" y="0"/>
                </a:cxn>
                <a:cxn ang="0">
                  <a:pos x="181" y="0"/>
                </a:cxn>
              </a:cxnLst>
              <a:rect l="0" t="0" r="r" b="b"/>
              <a:pathLst>
                <a:path w="181" h="220">
                  <a:moveTo>
                    <a:pt x="181" y="0"/>
                  </a:moveTo>
                  <a:lnTo>
                    <a:pt x="0" y="220"/>
                  </a:lnTo>
                  <a:lnTo>
                    <a:pt x="181" y="0"/>
                  </a:lnTo>
                  <a:lnTo>
                    <a:pt x="18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4" name="Freeform 34"/>
            <p:cNvSpPr/>
            <p:nvPr/>
          </p:nvSpPr>
          <p:spPr bwMode="auto">
            <a:xfrm>
              <a:off x="1217611" y="2826624"/>
              <a:ext cx="287338" cy="349358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220"/>
                </a:cxn>
                <a:cxn ang="0">
                  <a:pos x="181" y="0"/>
                </a:cxn>
                <a:cxn ang="0">
                  <a:pos x="181" y="0"/>
                </a:cxn>
              </a:cxnLst>
              <a:rect l="0" t="0" r="r" b="b"/>
              <a:pathLst>
                <a:path w="181" h="220">
                  <a:moveTo>
                    <a:pt x="181" y="0"/>
                  </a:moveTo>
                  <a:lnTo>
                    <a:pt x="0" y="220"/>
                  </a:lnTo>
                  <a:lnTo>
                    <a:pt x="181" y="0"/>
                  </a:lnTo>
                  <a:lnTo>
                    <a:pt x="181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5" name="Picture 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9612" y="3711134"/>
              <a:ext cx="15875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6" name="Freeform 38"/>
            <p:cNvSpPr/>
            <p:nvPr/>
          </p:nvSpPr>
          <p:spPr bwMode="auto">
            <a:xfrm>
              <a:off x="3182938" y="2594777"/>
              <a:ext cx="1354138" cy="1124297"/>
            </a:xfrm>
            <a:custGeom>
              <a:avLst/>
              <a:gdLst/>
              <a:ahLst/>
              <a:cxnLst>
                <a:cxn ang="0">
                  <a:pos x="615" y="0"/>
                </a:cxn>
                <a:cxn ang="0">
                  <a:pos x="624" y="12"/>
                </a:cxn>
                <a:cxn ang="0">
                  <a:pos x="1" y="369"/>
                </a:cxn>
                <a:cxn ang="0">
                  <a:pos x="0" y="369"/>
                </a:cxn>
                <a:cxn ang="0">
                  <a:pos x="56" y="702"/>
                </a:cxn>
                <a:cxn ang="0">
                  <a:pos x="47" y="708"/>
                </a:cxn>
                <a:cxn ang="0">
                  <a:pos x="47" y="708"/>
                </a:cxn>
                <a:cxn ang="0">
                  <a:pos x="853" y="253"/>
                </a:cxn>
                <a:cxn ang="0">
                  <a:pos x="615" y="0"/>
                </a:cxn>
              </a:cxnLst>
              <a:rect l="0" t="0" r="r" b="b"/>
              <a:pathLst>
                <a:path w="853" h="708">
                  <a:moveTo>
                    <a:pt x="615" y="0"/>
                  </a:moveTo>
                  <a:lnTo>
                    <a:pt x="624" y="12"/>
                  </a:lnTo>
                  <a:lnTo>
                    <a:pt x="1" y="369"/>
                  </a:lnTo>
                  <a:lnTo>
                    <a:pt x="0" y="369"/>
                  </a:lnTo>
                  <a:lnTo>
                    <a:pt x="56" y="702"/>
                  </a:lnTo>
                  <a:lnTo>
                    <a:pt x="47" y="708"/>
                  </a:lnTo>
                  <a:lnTo>
                    <a:pt x="47" y="708"/>
                  </a:lnTo>
                  <a:lnTo>
                    <a:pt x="853" y="253"/>
                  </a:lnTo>
                  <a:lnTo>
                    <a:pt x="615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7" name="Picture 4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52788" y="3711134"/>
              <a:ext cx="12700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Freeform 45"/>
            <p:cNvSpPr/>
            <p:nvPr/>
          </p:nvSpPr>
          <p:spPr bwMode="auto">
            <a:xfrm>
              <a:off x="1571625" y="1927821"/>
              <a:ext cx="2528889" cy="1140177"/>
            </a:xfrm>
            <a:custGeom>
              <a:avLst/>
              <a:gdLst/>
              <a:ahLst/>
              <a:cxnLst>
                <a:cxn ang="0">
                  <a:pos x="1593" y="381"/>
                </a:cxn>
                <a:cxn ang="0">
                  <a:pos x="995" y="718"/>
                </a:cxn>
                <a:cxn ang="0">
                  <a:pos x="0" y="513"/>
                </a:cxn>
                <a:cxn ang="0">
                  <a:pos x="235" y="227"/>
                </a:cxn>
                <a:cxn ang="0">
                  <a:pos x="663" y="0"/>
                </a:cxn>
                <a:cxn ang="0">
                  <a:pos x="1354" y="128"/>
                </a:cxn>
                <a:cxn ang="0">
                  <a:pos x="1593" y="381"/>
                </a:cxn>
              </a:cxnLst>
              <a:rect l="0" t="0" r="r" b="b"/>
              <a:pathLst>
                <a:path w="1593" h="718">
                  <a:moveTo>
                    <a:pt x="1593" y="381"/>
                  </a:moveTo>
                  <a:lnTo>
                    <a:pt x="995" y="718"/>
                  </a:lnTo>
                  <a:lnTo>
                    <a:pt x="0" y="513"/>
                  </a:lnTo>
                  <a:lnTo>
                    <a:pt x="235" y="227"/>
                  </a:lnTo>
                  <a:lnTo>
                    <a:pt x="663" y="0"/>
                  </a:lnTo>
                  <a:lnTo>
                    <a:pt x="1354" y="128"/>
                  </a:lnTo>
                  <a:lnTo>
                    <a:pt x="1593" y="381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9" name="Freeform 46"/>
            <p:cNvSpPr/>
            <p:nvPr/>
          </p:nvSpPr>
          <p:spPr bwMode="auto">
            <a:xfrm>
              <a:off x="1571625" y="1927821"/>
              <a:ext cx="2528889" cy="1140177"/>
            </a:xfrm>
            <a:custGeom>
              <a:avLst/>
              <a:gdLst/>
              <a:ahLst/>
              <a:cxnLst>
                <a:cxn ang="0">
                  <a:pos x="1593" y="381"/>
                </a:cxn>
                <a:cxn ang="0">
                  <a:pos x="995" y="718"/>
                </a:cxn>
                <a:cxn ang="0">
                  <a:pos x="0" y="513"/>
                </a:cxn>
                <a:cxn ang="0">
                  <a:pos x="235" y="227"/>
                </a:cxn>
                <a:cxn ang="0">
                  <a:pos x="663" y="0"/>
                </a:cxn>
                <a:cxn ang="0">
                  <a:pos x="1354" y="128"/>
                </a:cxn>
                <a:cxn ang="0">
                  <a:pos x="1593" y="381"/>
                </a:cxn>
              </a:cxnLst>
              <a:rect l="0" t="0" r="r" b="b"/>
              <a:pathLst>
                <a:path w="1593" h="718">
                  <a:moveTo>
                    <a:pt x="1593" y="381"/>
                  </a:moveTo>
                  <a:lnTo>
                    <a:pt x="995" y="718"/>
                  </a:lnTo>
                  <a:lnTo>
                    <a:pt x="0" y="513"/>
                  </a:lnTo>
                  <a:lnTo>
                    <a:pt x="235" y="227"/>
                  </a:lnTo>
                  <a:lnTo>
                    <a:pt x="663" y="0"/>
                  </a:lnTo>
                  <a:lnTo>
                    <a:pt x="1354" y="128"/>
                  </a:lnTo>
                  <a:lnTo>
                    <a:pt x="1593" y="381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Freeform 47"/>
            <p:cNvSpPr/>
            <p:nvPr/>
          </p:nvSpPr>
          <p:spPr bwMode="auto">
            <a:xfrm>
              <a:off x="1577975" y="2744049"/>
              <a:ext cx="58738" cy="11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0" y="0"/>
                </a:cxn>
              </a:cxnLst>
              <a:rect l="0" t="0" r="r" b="b"/>
              <a:pathLst>
                <a:path w="37" h="7">
                  <a:moveTo>
                    <a:pt x="0" y="0"/>
                  </a:moveTo>
                  <a:lnTo>
                    <a:pt x="0" y="0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Freeform 48"/>
            <p:cNvSpPr/>
            <p:nvPr/>
          </p:nvSpPr>
          <p:spPr bwMode="auto">
            <a:xfrm>
              <a:off x="1577975" y="2744049"/>
              <a:ext cx="58738" cy="11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0" y="0"/>
                </a:cxn>
              </a:cxnLst>
              <a:rect l="0" t="0" r="r" b="b"/>
              <a:pathLst>
                <a:path w="37" h="7">
                  <a:moveTo>
                    <a:pt x="0" y="0"/>
                  </a:moveTo>
                  <a:lnTo>
                    <a:pt x="0" y="0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Rectangle 49"/>
            <p:cNvSpPr>
              <a:spLocks noChangeArrowheads="1"/>
            </p:cNvSpPr>
            <p:nvPr/>
          </p:nvSpPr>
          <p:spPr bwMode="auto">
            <a:xfrm>
              <a:off x="1636712" y="2755164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3" name="Rectangle 50"/>
            <p:cNvSpPr>
              <a:spLocks noChangeArrowheads="1"/>
            </p:cNvSpPr>
            <p:nvPr/>
          </p:nvSpPr>
          <p:spPr bwMode="auto">
            <a:xfrm>
              <a:off x="1636712" y="2755164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4" name="Freeform 52"/>
            <p:cNvSpPr/>
            <p:nvPr/>
          </p:nvSpPr>
          <p:spPr bwMode="auto">
            <a:xfrm>
              <a:off x="1577975" y="2296235"/>
              <a:ext cx="1571626" cy="771763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0" y="282"/>
                </a:cxn>
                <a:cxn ang="0">
                  <a:pos x="37" y="289"/>
                </a:cxn>
                <a:cxn ang="0">
                  <a:pos x="37" y="289"/>
                </a:cxn>
                <a:cxn ang="0">
                  <a:pos x="990" y="486"/>
                </a:cxn>
                <a:cxn ang="0">
                  <a:pos x="931" y="140"/>
                </a:cxn>
                <a:cxn ang="0">
                  <a:pos x="231" y="0"/>
                </a:cxn>
              </a:cxnLst>
              <a:rect l="0" t="0" r="r" b="b"/>
              <a:pathLst>
                <a:path w="990" h="486">
                  <a:moveTo>
                    <a:pt x="231" y="0"/>
                  </a:moveTo>
                  <a:lnTo>
                    <a:pt x="0" y="282"/>
                  </a:lnTo>
                  <a:lnTo>
                    <a:pt x="37" y="289"/>
                  </a:lnTo>
                  <a:lnTo>
                    <a:pt x="37" y="289"/>
                  </a:lnTo>
                  <a:lnTo>
                    <a:pt x="990" y="486"/>
                  </a:lnTo>
                  <a:lnTo>
                    <a:pt x="931" y="140"/>
                  </a:lnTo>
                  <a:lnTo>
                    <a:pt x="231" y="0"/>
                  </a:lnTo>
                  <a:close/>
                </a:path>
              </a:pathLst>
            </a:custGeom>
            <a:blipFill>
              <a:blip r:embed="rId9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Freeform 54"/>
            <p:cNvSpPr/>
            <p:nvPr/>
          </p:nvSpPr>
          <p:spPr bwMode="auto">
            <a:xfrm>
              <a:off x="1571625" y="274246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Freeform 55"/>
            <p:cNvSpPr/>
            <p:nvPr/>
          </p:nvSpPr>
          <p:spPr bwMode="auto">
            <a:xfrm>
              <a:off x="1571626" y="274246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59"/>
            <p:cNvSpPr/>
            <p:nvPr/>
          </p:nvSpPr>
          <p:spPr bwMode="auto">
            <a:xfrm>
              <a:off x="4030664" y="2532845"/>
              <a:ext cx="69850" cy="3970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44" y="0"/>
                </a:cxn>
              </a:cxnLst>
              <a:rect l="0" t="0" r="r" b="b"/>
              <a:pathLst>
                <a:path w="44" h="25">
                  <a:moveTo>
                    <a:pt x="44" y="0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8" name="Freeform 60"/>
            <p:cNvSpPr/>
            <p:nvPr/>
          </p:nvSpPr>
          <p:spPr bwMode="auto">
            <a:xfrm>
              <a:off x="4030664" y="2532845"/>
              <a:ext cx="69850" cy="3970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44" y="0"/>
                </a:cxn>
              </a:cxnLst>
              <a:rect l="0" t="0" r="r" b="b"/>
              <a:pathLst>
                <a:path w="44" h="25">
                  <a:moveTo>
                    <a:pt x="44" y="0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44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39" name="Picture 6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24314" y="2564605"/>
              <a:ext cx="12700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0" name="Freeform 63"/>
            <p:cNvSpPr/>
            <p:nvPr/>
          </p:nvSpPr>
          <p:spPr bwMode="auto">
            <a:xfrm>
              <a:off x="3063876" y="2139024"/>
              <a:ext cx="1027113" cy="909919"/>
            </a:xfrm>
            <a:custGeom>
              <a:avLst/>
              <a:gdLst/>
              <a:ahLst/>
              <a:cxnLst>
                <a:cxn ang="0">
                  <a:pos x="418" y="0"/>
                </a:cxn>
                <a:cxn ang="0">
                  <a:pos x="0" y="238"/>
                </a:cxn>
                <a:cxn ang="0">
                  <a:pos x="58" y="573"/>
                </a:cxn>
                <a:cxn ang="0">
                  <a:pos x="603" y="267"/>
                </a:cxn>
                <a:cxn ang="0">
                  <a:pos x="603" y="267"/>
                </a:cxn>
                <a:cxn ang="0">
                  <a:pos x="647" y="242"/>
                </a:cxn>
                <a:cxn ang="0">
                  <a:pos x="418" y="0"/>
                </a:cxn>
              </a:cxnLst>
              <a:rect l="0" t="0" r="r" b="b"/>
              <a:pathLst>
                <a:path w="647" h="573">
                  <a:moveTo>
                    <a:pt x="418" y="0"/>
                  </a:moveTo>
                  <a:lnTo>
                    <a:pt x="0" y="238"/>
                  </a:lnTo>
                  <a:lnTo>
                    <a:pt x="58" y="573"/>
                  </a:lnTo>
                  <a:lnTo>
                    <a:pt x="603" y="267"/>
                  </a:lnTo>
                  <a:lnTo>
                    <a:pt x="603" y="267"/>
                  </a:lnTo>
                  <a:lnTo>
                    <a:pt x="647" y="242"/>
                  </a:lnTo>
                  <a:lnTo>
                    <a:pt x="418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1" name="Freeform 73"/>
            <p:cNvSpPr/>
            <p:nvPr/>
          </p:nvSpPr>
          <p:spPr bwMode="auto">
            <a:xfrm>
              <a:off x="2019301" y="2196191"/>
              <a:ext cx="71438" cy="15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0"/>
                </a:cxn>
              </a:cxnLst>
              <a:rect l="0" t="0" r="r" b="b"/>
              <a:pathLst>
                <a:path w="45" h="10">
                  <a:moveTo>
                    <a:pt x="0" y="0"/>
                  </a:moveTo>
                  <a:lnTo>
                    <a:pt x="0" y="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2" name="Freeform 74"/>
            <p:cNvSpPr/>
            <p:nvPr/>
          </p:nvSpPr>
          <p:spPr bwMode="auto">
            <a:xfrm>
              <a:off x="2019301" y="2196191"/>
              <a:ext cx="71438" cy="15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0"/>
                </a:cxn>
              </a:cxnLst>
              <a:rect l="0" t="0" r="r" b="b"/>
              <a:pathLst>
                <a:path w="45" h="10">
                  <a:moveTo>
                    <a:pt x="0" y="0"/>
                  </a:moveTo>
                  <a:lnTo>
                    <a:pt x="0" y="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3" name="Rectangle 75"/>
            <p:cNvSpPr>
              <a:spLocks noChangeArrowheads="1"/>
            </p:cNvSpPr>
            <p:nvPr/>
          </p:nvSpPr>
          <p:spPr bwMode="auto">
            <a:xfrm>
              <a:off x="2090738" y="2212071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4" name="Rectangle 76"/>
            <p:cNvSpPr>
              <a:spLocks noChangeArrowheads="1"/>
            </p:cNvSpPr>
            <p:nvPr/>
          </p:nvSpPr>
          <p:spPr bwMode="auto">
            <a:xfrm>
              <a:off x="2090738" y="2212071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5" name="Freeform 78"/>
            <p:cNvSpPr/>
            <p:nvPr/>
          </p:nvSpPr>
          <p:spPr bwMode="auto">
            <a:xfrm>
              <a:off x="2025651" y="1751554"/>
              <a:ext cx="1012826" cy="655841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0" y="282"/>
                </a:cxn>
                <a:cxn ang="0">
                  <a:pos x="41" y="290"/>
                </a:cxn>
                <a:cxn ang="0">
                  <a:pos x="41" y="290"/>
                </a:cxn>
                <a:cxn ang="0">
                  <a:pos x="595" y="405"/>
                </a:cxn>
                <a:cxn ang="0">
                  <a:pos x="638" y="413"/>
                </a:cxn>
                <a:cxn ang="0">
                  <a:pos x="580" y="70"/>
                </a:cxn>
                <a:cxn ang="0">
                  <a:pos x="231" y="0"/>
                </a:cxn>
              </a:cxnLst>
              <a:rect l="0" t="0" r="r" b="b"/>
              <a:pathLst>
                <a:path w="638" h="413">
                  <a:moveTo>
                    <a:pt x="231" y="0"/>
                  </a:moveTo>
                  <a:lnTo>
                    <a:pt x="0" y="282"/>
                  </a:lnTo>
                  <a:lnTo>
                    <a:pt x="41" y="290"/>
                  </a:lnTo>
                  <a:lnTo>
                    <a:pt x="41" y="290"/>
                  </a:lnTo>
                  <a:lnTo>
                    <a:pt x="595" y="405"/>
                  </a:lnTo>
                  <a:lnTo>
                    <a:pt x="638" y="413"/>
                  </a:lnTo>
                  <a:lnTo>
                    <a:pt x="580" y="70"/>
                  </a:lnTo>
                  <a:lnTo>
                    <a:pt x="231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6" name="Rectangle 81"/>
            <p:cNvSpPr>
              <a:spLocks noChangeArrowheads="1"/>
            </p:cNvSpPr>
            <p:nvPr/>
          </p:nvSpPr>
          <p:spPr bwMode="auto">
            <a:xfrm>
              <a:off x="3038476" y="2407395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7" name="Rectangle 82"/>
            <p:cNvSpPr>
              <a:spLocks noChangeArrowheads="1"/>
            </p:cNvSpPr>
            <p:nvPr/>
          </p:nvSpPr>
          <p:spPr bwMode="auto">
            <a:xfrm>
              <a:off x="3038476" y="2407395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8" name="Freeform 83"/>
            <p:cNvSpPr/>
            <p:nvPr/>
          </p:nvSpPr>
          <p:spPr bwMode="auto">
            <a:xfrm>
              <a:off x="2019301" y="1940525"/>
              <a:ext cx="207963" cy="258843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0" y="161"/>
                </a:cxn>
                <a:cxn ang="0">
                  <a:pos x="4" y="163"/>
                </a:cxn>
                <a:cxn ang="0">
                  <a:pos x="0" y="161"/>
                </a:cxn>
                <a:cxn ang="0">
                  <a:pos x="131" y="0"/>
                </a:cxn>
              </a:cxnLst>
              <a:rect l="0" t="0" r="r" b="b"/>
              <a:pathLst>
                <a:path w="131" h="163">
                  <a:moveTo>
                    <a:pt x="131" y="0"/>
                  </a:moveTo>
                  <a:lnTo>
                    <a:pt x="0" y="161"/>
                  </a:lnTo>
                  <a:lnTo>
                    <a:pt x="4" y="163"/>
                  </a:lnTo>
                  <a:lnTo>
                    <a:pt x="0" y="161"/>
                  </a:lnTo>
                  <a:lnTo>
                    <a:pt x="13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9" name="Group 118"/>
            <p:cNvGrpSpPr/>
            <p:nvPr/>
          </p:nvGrpSpPr>
          <p:grpSpPr>
            <a:xfrm>
              <a:off x="2019301" y="1562584"/>
              <a:ext cx="1638300" cy="844811"/>
              <a:chOff x="2019300" y="1562101"/>
              <a:chExt cx="1638300" cy="844550"/>
            </a:xfrm>
            <a:blipFill>
              <a:blip r:embed="rId13"/>
              <a:stretch>
                <a:fillRect/>
              </a:stretch>
            </a:blipFill>
          </p:grpSpPr>
          <p:sp>
            <p:nvSpPr>
              <p:cNvPr id="60" name="Freeform 71"/>
              <p:cNvSpPr/>
              <p:nvPr/>
            </p:nvSpPr>
            <p:spPr bwMode="auto">
              <a:xfrm>
                <a:off x="2019300" y="1562101"/>
                <a:ext cx="1638300" cy="844550"/>
              </a:xfrm>
              <a:custGeom>
                <a:avLst/>
                <a:gdLst/>
                <a:ahLst/>
                <a:cxnLst>
                  <a:cxn ang="0">
                    <a:pos x="1032" y="316"/>
                  </a:cxn>
                  <a:cxn ang="0">
                    <a:pos x="642" y="532"/>
                  </a:cxn>
                  <a:cxn ang="0">
                    <a:pos x="0" y="399"/>
                  </a:cxn>
                  <a:cxn ang="0">
                    <a:pos x="235" y="114"/>
                  </a:cxn>
                  <a:cxn ang="0">
                    <a:pos x="448" y="0"/>
                  </a:cxn>
                  <a:cxn ang="0">
                    <a:pos x="794" y="65"/>
                  </a:cxn>
                  <a:cxn ang="0">
                    <a:pos x="1032" y="316"/>
                  </a:cxn>
                </a:cxnLst>
                <a:rect l="0" t="0" r="r" b="b"/>
                <a:pathLst>
                  <a:path w="1032" h="532">
                    <a:moveTo>
                      <a:pt x="1032" y="316"/>
                    </a:moveTo>
                    <a:lnTo>
                      <a:pt x="642" y="532"/>
                    </a:lnTo>
                    <a:lnTo>
                      <a:pt x="0" y="399"/>
                    </a:lnTo>
                    <a:lnTo>
                      <a:pt x="235" y="114"/>
                    </a:lnTo>
                    <a:lnTo>
                      <a:pt x="448" y="0"/>
                    </a:lnTo>
                    <a:lnTo>
                      <a:pt x="794" y="65"/>
                    </a:lnTo>
                    <a:lnTo>
                      <a:pt x="1032" y="3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91"/>
              <p:cNvSpPr>
                <a:spLocks noEditPoints="1"/>
              </p:cNvSpPr>
              <p:nvPr/>
            </p:nvSpPr>
            <p:spPr bwMode="auto">
              <a:xfrm>
                <a:off x="2946400" y="1665288"/>
                <a:ext cx="350838" cy="741363"/>
              </a:xfrm>
              <a:custGeom>
                <a:avLst/>
                <a:gdLst/>
                <a:ahLst/>
                <a:cxnLst>
                  <a:cxn ang="0">
                    <a:pos x="67" y="463"/>
                  </a:cxn>
                  <a:cxn ang="0">
                    <a:pos x="58" y="467"/>
                  </a:cxn>
                  <a:cxn ang="0">
                    <a:pos x="67" y="463"/>
                  </a:cxn>
                  <a:cxn ang="0">
                    <a:pos x="210" y="0"/>
                  </a:cxn>
                  <a:cxn ang="0">
                    <a:pos x="0" y="118"/>
                  </a:cxn>
                  <a:cxn ang="0">
                    <a:pos x="210" y="0"/>
                  </a:cxn>
                  <a:cxn ang="0">
                    <a:pos x="221" y="10"/>
                  </a:cxn>
                  <a:cxn ang="0">
                    <a:pos x="221" y="10"/>
                  </a:cxn>
                  <a:cxn ang="0">
                    <a:pos x="210" y="0"/>
                  </a:cxn>
                </a:cxnLst>
                <a:rect l="0" t="0" r="r" b="b"/>
                <a:pathLst>
                  <a:path w="221" h="467">
                    <a:moveTo>
                      <a:pt x="67" y="463"/>
                    </a:moveTo>
                    <a:lnTo>
                      <a:pt x="58" y="467"/>
                    </a:lnTo>
                    <a:lnTo>
                      <a:pt x="67" y="463"/>
                    </a:lnTo>
                    <a:close/>
                    <a:moveTo>
                      <a:pt x="210" y="0"/>
                    </a:moveTo>
                    <a:lnTo>
                      <a:pt x="0" y="118"/>
                    </a:lnTo>
                    <a:lnTo>
                      <a:pt x="210" y="0"/>
                    </a:lnTo>
                    <a:lnTo>
                      <a:pt x="221" y="10"/>
                    </a:lnTo>
                    <a:lnTo>
                      <a:pt x="221" y="10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0" name="Group 119"/>
            <p:cNvGrpSpPr/>
            <p:nvPr/>
          </p:nvGrpSpPr>
          <p:grpSpPr>
            <a:xfrm>
              <a:off x="2465388" y="971850"/>
              <a:ext cx="757142" cy="555797"/>
              <a:chOff x="2465387" y="1123950"/>
              <a:chExt cx="757142" cy="555625"/>
            </a:xfrm>
          </p:grpSpPr>
          <p:sp>
            <p:nvSpPr>
              <p:cNvPr id="58" name="Freeform 96"/>
              <p:cNvSpPr/>
              <p:nvPr/>
            </p:nvSpPr>
            <p:spPr bwMode="auto">
              <a:xfrm>
                <a:off x="2465387" y="1123950"/>
                <a:ext cx="750888" cy="555625"/>
              </a:xfrm>
              <a:custGeom>
                <a:avLst/>
                <a:gdLst/>
                <a:ahLst/>
                <a:cxnLst>
                  <a:cxn ang="0">
                    <a:pos x="473" y="252"/>
                  </a:cxn>
                  <a:cxn ang="0">
                    <a:pos x="294" y="350"/>
                  </a:cxn>
                  <a:cxn ang="0">
                    <a:pos x="0" y="287"/>
                  </a:cxn>
                  <a:cxn ang="0">
                    <a:pos x="236" y="0"/>
                  </a:cxn>
                  <a:cxn ang="0">
                    <a:pos x="473" y="252"/>
                  </a:cxn>
                </a:cxnLst>
                <a:rect l="0" t="0" r="r" b="b"/>
                <a:pathLst>
                  <a:path w="473" h="350">
                    <a:moveTo>
                      <a:pt x="473" y="252"/>
                    </a:moveTo>
                    <a:lnTo>
                      <a:pt x="294" y="350"/>
                    </a:lnTo>
                    <a:lnTo>
                      <a:pt x="0" y="287"/>
                    </a:lnTo>
                    <a:lnTo>
                      <a:pt x="236" y="0"/>
                    </a:lnTo>
                    <a:lnTo>
                      <a:pt x="473" y="252"/>
                    </a:lnTo>
                    <a:close/>
                  </a:path>
                </a:pathLst>
              </a:custGeom>
              <a:blipFill>
                <a:blip r:embed="rId14" cstate="print"/>
                <a:stretch>
                  <a:fillRect/>
                </a:stretch>
              </a:blip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06"/>
              <p:cNvSpPr/>
              <p:nvPr/>
            </p:nvSpPr>
            <p:spPr bwMode="auto">
              <a:xfrm>
                <a:off x="2854229" y="1140839"/>
                <a:ext cx="368300" cy="536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338"/>
                  </a:cxn>
                  <a:cxn ang="0">
                    <a:pos x="232" y="241"/>
                  </a:cxn>
                  <a:cxn ang="0">
                    <a:pos x="230" y="244"/>
                  </a:cxn>
                  <a:cxn ang="0">
                    <a:pos x="0" y="0"/>
                  </a:cxn>
                </a:cxnLst>
                <a:rect l="0" t="0" r="r" b="b"/>
                <a:pathLst>
                  <a:path w="232" h="338">
                    <a:moveTo>
                      <a:pt x="0" y="0"/>
                    </a:moveTo>
                    <a:lnTo>
                      <a:pt x="57" y="338"/>
                    </a:lnTo>
                    <a:lnTo>
                      <a:pt x="232" y="241"/>
                    </a:lnTo>
                    <a:lnTo>
                      <a:pt x="230" y="2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 cstate="print"/>
                <a:stretch>
                  <a:fillRect/>
                </a:stretch>
              </a:blip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1" name="Rectangle 110"/>
            <p:cNvSpPr>
              <a:spLocks noChangeArrowheads="1"/>
            </p:cNvSpPr>
            <p:nvPr/>
          </p:nvSpPr>
          <p:spPr bwMode="auto">
            <a:xfrm>
              <a:off x="2840038" y="1195757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2" name="Freeform 111"/>
            <p:cNvSpPr/>
            <p:nvPr/>
          </p:nvSpPr>
          <p:spPr bwMode="auto">
            <a:xfrm>
              <a:off x="2840039" y="1195757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53" name="Straight Connector 121"/>
            <p:cNvCxnSpPr/>
            <p:nvPr/>
          </p:nvCxnSpPr>
          <p:spPr>
            <a:xfrm>
              <a:off x="3276601" y="1124297"/>
              <a:ext cx="20574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23"/>
            <p:cNvCxnSpPr/>
            <p:nvPr/>
          </p:nvCxnSpPr>
          <p:spPr>
            <a:xfrm>
              <a:off x="3810002" y="1810309"/>
              <a:ext cx="15240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25"/>
            <p:cNvCxnSpPr/>
            <p:nvPr/>
          </p:nvCxnSpPr>
          <p:spPr>
            <a:xfrm>
              <a:off x="4114802" y="2343874"/>
              <a:ext cx="12192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27"/>
            <p:cNvCxnSpPr/>
            <p:nvPr/>
          </p:nvCxnSpPr>
          <p:spPr>
            <a:xfrm>
              <a:off x="4495801" y="2801215"/>
              <a:ext cx="8382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29"/>
            <p:cNvCxnSpPr/>
            <p:nvPr/>
          </p:nvCxnSpPr>
          <p:spPr>
            <a:xfrm>
              <a:off x="4953000" y="3333750"/>
              <a:ext cx="3810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Content Placeholder 2"/>
          <p:cNvSpPr txBox="1"/>
          <p:nvPr/>
        </p:nvSpPr>
        <p:spPr>
          <a:xfrm>
            <a:off x="5720961" y="1247938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3" name="Content Placeholder 2"/>
          <p:cNvSpPr txBox="1"/>
          <p:nvPr/>
        </p:nvSpPr>
        <p:spPr>
          <a:xfrm>
            <a:off x="5720961" y="1867254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4" name="Content Placeholder 2"/>
          <p:cNvSpPr txBox="1"/>
          <p:nvPr/>
        </p:nvSpPr>
        <p:spPr>
          <a:xfrm>
            <a:off x="5720961" y="2417993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5" name="Content Placeholder 2"/>
          <p:cNvSpPr txBox="1"/>
          <p:nvPr/>
        </p:nvSpPr>
        <p:spPr>
          <a:xfrm>
            <a:off x="5720961" y="2951558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6" name="Content Placeholder 2"/>
          <p:cNvSpPr txBox="1"/>
          <p:nvPr/>
        </p:nvSpPr>
        <p:spPr>
          <a:xfrm>
            <a:off x="5720961" y="3467949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95600" y="1317703"/>
            <a:ext cx="3030443" cy="594978"/>
            <a:chOff x="1495600" y="1317703"/>
            <a:chExt cx="3030443" cy="594978"/>
          </a:xfrm>
        </p:grpSpPr>
        <p:pic>
          <p:nvPicPr>
            <p:cNvPr id="3" name="Picture 29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1317703"/>
              <a:ext cx="227548" cy="594978"/>
            </a:xfrm>
            <a:prstGeom prst="rect">
              <a:avLst/>
            </a:prstGeom>
          </p:spPr>
        </p:pic>
        <p:pic>
          <p:nvPicPr>
            <p:cNvPr id="4" name="Picture 37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1317703"/>
              <a:ext cx="227548" cy="594978"/>
            </a:xfrm>
            <a:prstGeom prst="rect">
              <a:avLst/>
            </a:prstGeom>
          </p:spPr>
        </p:pic>
        <p:pic>
          <p:nvPicPr>
            <p:cNvPr id="5" name="Picture 40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1317703"/>
              <a:ext cx="227548" cy="594978"/>
            </a:xfrm>
            <a:prstGeom prst="rect">
              <a:avLst/>
            </a:prstGeom>
          </p:spPr>
        </p:pic>
        <p:pic>
          <p:nvPicPr>
            <p:cNvPr id="6" name="Picture 43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1317703"/>
              <a:ext cx="227548" cy="594978"/>
            </a:xfrm>
            <a:prstGeom prst="rect">
              <a:avLst/>
            </a:prstGeom>
          </p:spPr>
        </p:pic>
        <p:pic>
          <p:nvPicPr>
            <p:cNvPr id="7" name="Picture 46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1317703"/>
              <a:ext cx="227548" cy="594978"/>
            </a:xfrm>
            <a:prstGeom prst="rect">
              <a:avLst/>
            </a:prstGeom>
          </p:spPr>
        </p:pic>
        <p:pic>
          <p:nvPicPr>
            <p:cNvPr id="8" name="Picture 49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1317703"/>
              <a:ext cx="227548" cy="594978"/>
            </a:xfrm>
            <a:prstGeom prst="rect">
              <a:avLst/>
            </a:prstGeom>
          </p:spPr>
        </p:pic>
        <p:pic>
          <p:nvPicPr>
            <p:cNvPr id="9" name="Picture 5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1317703"/>
              <a:ext cx="227548" cy="594978"/>
            </a:xfrm>
            <a:prstGeom prst="rect">
              <a:avLst/>
            </a:prstGeom>
          </p:spPr>
        </p:pic>
        <p:pic>
          <p:nvPicPr>
            <p:cNvPr id="10" name="Picture 113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1317703"/>
              <a:ext cx="227548" cy="594978"/>
            </a:xfrm>
            <a:prstGeom prst="rect">
              <a:avLst/>
            </a:prstGeom>
          </p:spPr>
        </p:pic>
        <p:pic>
          <p:nvPicPr>
            <p:cNvPr id="11" name="Picture 111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1317703"/>
              <a:ext cx="227548" cy="594978"/>
            </a:xfrm>
            <a:prstGeom prst="rect">
              <a:avLst/>
            </a:prstGeom>
          </p:spPr>
        </p:pic>
        <p:pic>
          <p:nvPicPr>
            <p:cNvPr id="12" name="Picture 109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1317703"/>
              <a:ext cx="227548" cy="594978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475656" y="2655349"/>
            <a:ext cx="3030443" cy="594978"/>
            <a:chOff x="1475656" y="2655349"/>
            <a:chExt cx="3030443" cy="594978"/>
          </a:xfrm>
        </p:grpSpPr>
        <p:pic>
          <p:nvPicPr>
            <p:cNvPr id="14" name="Picture 74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338" y="2655349"/>
              <a:ext cx="227548" cy="594978"/>
            </a:xfrm>
            <a:prstGeom prst="rect">
              <a:avLst/>
            </a:prstGeom>
          </p:spPr>
        </p:pic>
        <p:pic>
          <p:nvPicPr>
            <p:cNvPr id="15" name="Picture 72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801" y="2655349"/>
              <a:ext cx="227548" cy="594978"/>
            </a:xfrm>
            <a:prstGeom prst="rect">
              <a:avLst/>
            </a:prstGeom>
          </p:spPr>
        </p:pic>
        <p:pic>
          <p:nvPicPr>
            <p:cNvPr id="16" name="Picture 70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265" y="2655349"/>
              <a:ext cx="227548" cy="594978"/>
            </a:xfrm>
            <a:prstGeom prst="rect">
              <a:avLst/>
            </a:prstGeom>
          </p:spPr>
        </p:pic>
        <p:pic>
          <p:nvPicPr>
            <p:cNvPr id="17" name="Picture 68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728" y="2655349"/>
              <a:ext cx="227548" cy="594978"/>
            </a:xfrm>
            <a:prstGeom prst="rect">
              <a:avLst/>
            </a:prstGeom>
          </p:spPr>
        </p:pic>
        <p:pic>
          <p:nvPicPr>
            <p:cNvPr id="18" name="Picture 66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192" y="2655349"/>
              <a:ext cx="227548" cy="594978"/>
            </a:xfrm>
            <a:prstGeom prst="rect">
              <a:avLst/>
            </a:prstGeom>
          </p:spPr>
        </p:pic>
        <p:pic>
          <p:nvPicPr>
            <p:cNvPr id="19" name="Picture 64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2655349"/>
              <a:ext cx="227548" cy="594978"/>
            </a:xfrm>
            <a:prstGeom prst="rect">
              <a:avLst/>
            </a:prstGeom>
          </p:spPr>
        </p:pic>
        <p:pic>
          <p:nvPicPr>
            <p:cNvPr id="20" name="Picture 6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873" y="2655349"/>
              <a:ext cx="227548" cy="594978"/>
            </a:xfrm>
            <a:prstGeom prst="rect">
              <a:avLst/>
            </a:prstGeom>
          </p:spPr>
        </p:pic>
        <p:pic>
          <p:nvPicPr>
            <p:cNvPr id="21" name="Picture 9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551" y="2655349"/>
              <a:ext cx="227548" cy="594978"/>
            </a:xfrm>
            <a:prstGeom prst="rect">
              <a:avLst/>
            </a:prstGeom>
          </p:spPr>
        </p:pic>
        <p:pic>
          <p:nvPicPr>
            <p:cNvPr id="22" name="Picture 90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014" y="2655349"/>
              <a:ext cx="227548" cy="594978"/>
            </a:xfrm>
            <a:prstGeom prst="rect">
              <a:avLst/>
            </a:prstGeom>
          </p:spPr>
        </p:pic>
        <p:pic>
          <p:nvPicPr>
            <p:cNvPr id="23" name="Picture 88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478" y="2655349"/>
              <a:ext cx="227548" cy="59497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495600" y="1986526"/>
            <a:ext cx="3030443" cy="594978"/>
            <a:chOff x="1495600" y="1986526"/>
            <a:chExt cx="3030443" cy="594978"/>
          </a:xfrm>
        </p:grpSpPr>
        <p:pic>
          <p:nvPicPr>
            <p:cNvPr id="25" name="Picture 12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1986526"/>
              <a:ext cx="227548" cy="594978"/>
            </a:xfrm>
            <a:prstGeom prst="rect">
              <a:avLst/>
            </a:prstGeom>
          </p:spPr>
        </p:pic>
        <p:pic>
          <p:nvPicPr>
            <p:cNvPr id="26" name="Picture 123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1986526"/>
              <a:ext cx="227548" cy="594978"/>
            </a:xfrm>
            <a:prstGeom prst="rect">
              <a:avLst/>
            </a:prstGeom>
          </p:spPr>
        </p:pic>
        <p:pic>
          <p:nvPicPr>
            <p:cNvPr id="27" name="Picture 124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1986526"/>
              <a:ext cx="227548" cy="594978"/>
            </a:xfrm>
            <a:prstGeom prst="rect">
              <a:avLst/>
            </a:prstGeom>
          </p:spPr>
        </p:pic>
        <p:pic>
          <p:nvPicPr>
            <p:cNvPr id="28" name="Picture 125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1986526"/>
              <a:ext cx="227548" cy="594978"/>
            </a:xfrm>
            <a:prstGeom prst="rect">
              <a:avLst/>
            </a:prstGeom>
          </p:spPr>
        </p:pic>
        <p:pic>
          <p:nvPicPr>
            <p:cNvPr id="29" name="Picture 126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1986526"/>
              <a:ext cx="227548" cy="594978"/>
            </a:xfrm>
            <a:prstGeom prst="rect">
              <a:avLst/>
            </a:prstGeom>
          </p:spPr>
        </p:pic>
        <p:pic>
          <p:nvPicPr>
            <p:cNvPr id="30" name="Picture 127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1986526"/>
              <a:ext cx="227548" cy="594978"/>
            </a:xfrm>
            <a:prstGeom prst="rect">
              <a:avLst/>
            </a:prstGeom>
          </p:spPr>
        </p:pic>
        <p:pic>
          <p:nvPicPr>
            <p:cNvPr id="31" name="Picture 128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1986526"/>
              <a:ext cx="227548" cy="594978"/>
            </a:xfrm>
            <a:prstGeom prst="rect">
              <a:avLst/>
            </a:prstGeom>
          </p:spPr>
        </p:pic>
        <p:pic>
          <p:nvPicPr>
            <p:cNvPr id="32" name="Picture 13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1986526"/>
              <a:ext cx="227548" cy="594978"/>
            </a:xfrm>
            <a:prstGeom prst="rect">
              <a:avLst/>
            </a:prstGeom>
          </p:spPr>
        </p:pic>
        <p:pic>
          <p:nvPicPr>
            <p:cNvPr id="33" name="Picture 133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1986526"/>
              <a:ext cx="227548" cy="594978"/>
            </a:xfrm>
            <a:prstGeom prst="rect">
              <a:avLst/>
            </a:prstGeom>
          </p:spPr>
        </p:pic>
        <p:pic>
          <p:nvPicPr>
            <p:cNvPr id="34" name="Picture 134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1986526"/>
              <a:ext cx="227548" cy="594978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495600" y="3324173"/>
            <a:ext cx="3030443" cy="594978"/>
            <a:chOff x="1495600" y="3324173"/>
            <a:chExt cx="3030443" cy="594978"/>
          </a:xfrm>
        </p:grpSpPr>
        <p:pic>
          <p:nvPicPr>
            <p:cNvPr id="36" name="Picture 137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3324173"/>
              <a:ext cx="227548" cy="594978"/>
            </a:xfrm>
            <a:prstGeom prst="rect">
              <a:avLst/>
            </a:prstGeom>
          </p:spPr>
        </p:pic>
        <p:pic>
          <p:nvPicPr>
            <p:cNvPr id="37" name="Picture 138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3324173"/>
              <a:ext cx="227548" cy="594978"/>
            </a:xfrm>
            <a:prstGeom prst="rect">
              <a:avLst/>
            </a:prstGeom>
          </p:spPr>
        </p:pic>
        <p:pic>
          <p:nvPicPr>
            <p:cNvPr id="38" name="Picture 139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3324173"/>
              <a:ext cx="227548" cy="594978"/>
            </a:xfrm>
            <a:prstGeom prst="rect">
              <a:avLst/>
            </a:prstGeom>
          </p:spPr>
        </p:pic>
        <p:pic>
          <p:nvPicPr>
            <p:cNvPr id="39" name="Picture 140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3324173"/>
              <a:ext cx="227548" cy="594978"/>
            </a:xfrm>
            <a:prstGeom prst="rect">
              <a:avLst/>
            </a:prstGeom>
          </p:spPr>
        </p:pic>
        <p:pic>
          <p:nvPicPr>
            <p:cNvPr id="40" name="Picture 141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3324173"/>
              <a:ext cx="227548" cy="594978"/>
            </a:xfrm>
            <a:prstGeom prst="rect">
              <a:avLst/>
            </a:prstGeom>
          </p:spPr>
        </p:pic>
        <p:pic>
          <p:nvPicPr>
            <p:cNvPr id="41" name="Picture 142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3324173"/>
              <a:ext cx="227548" cy="594978"/>
            </a:xfrm>
            <a:prstGeom prst="rect">
              <a:avLst/>
            </a:prstGeom>
          </p:spPr>
        </p:pic>
        <p:pic>
          <p:nvPicPr>
            <p:cNvPr id="42" name="Picture 143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3324173"/>
              <a:ext cx="227548" cy="594978"/>
            </a:xfrm>
            <a:prstGeom prst="rect">
              <a:avLst/>
            </a:prstGeom>
          </p:spPr>
        </p:pic>
        <p:pic>
          <p:nvPicPr>
            <p:cNvPr id="43" name="Picture 147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3324173"/>
              <a:ext cx="227548" cy="594978"/>
            </a:xfrm>
            <a:prstGeom prst="rect">
              <a:avLst/>
            </a:prstGeom>
          </p:spPr>
        </p:pic>
        <p:pic>
          <p:nvPicPr>
            <p:cNvPr id="44" name="Picture 148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3324173"/>
              <a:ext cx="227548" cy="594978"/>
            </a:xfrm>
            <a:prstGeom prst="rect">
              <a:avLst/>
            </a:prstGeom>
          </p:spPr>
        </p:pic>
        <p:pic>
          <p:nvPicPr>
            <p:cNvPr id="45" name="Picture 149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3324173"/>
              <a:ext cx="227548" cy="594978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1495600" y="3992996"/>
            <a:ext cx="3030443" cy="594978"/>
            <a:chOff x="1495600" y="3992996"/>
            <a:chExt cx="3030443" cy="594978"/>
          </a:xfrm>
        </p:grpSpPr>
        <p:pic>
          <p:nvPicPr>
            <p:cNvPr id="47" name="Picture 15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3992996"/>
              <a:ext cx="227548" cy="594978"/>
            </a:xfrm>
            <a:prstGeom prst="rect">
              <a:avLst/>
            </a:prstGeom>
          </p:spPr>
        </p:pic>
        <p:pic>
          <p:nvPicPr>
            <p:cNvPr id="48" name="Picture 153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3992996"/>
              <a:ext cx="227548" cy="594978"/>
            </a:xfrm>
            <a:prstGeom prst="rect">
              <a:avLst/>
            </a:prstGeom>
          </p:spPr>
        </p:pic>
        <p:pic>
          <p:nvPicPr>
            <p:cNvPr id="49" name="Picture 154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3992996"/>
              <a:ext cx="227548" cy="594978"/>
            </a:xfrm>
            <a:prstGeom prst="rect">
              <a:avLst/>
            </a:prstGeom>
          </p:spPr>
        </p:pic>
        <p:pic>
          <p:nvPicPr>
            <p:cNvPr id="50" name="Picture 155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3992996"/>
              <a:ext cx="227548" cy="594978"/>
            </a:xfrm>
            <a:prstGeom prst="rect">
              <a:avLst/>
            </a:prstGeom>
          </p:spPr>
        </p:pic>
        <p:pic>
          <p:nvPicPr>
            <p:cNvPr id="51" name="Picture 156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3992996"/>
              <a:ext cx="227548" cy="594978"/>
            </a:xfrm>
            <a:prstGeom prst="rect">
              <a:avLst/>
            </a:prstGeom>
          </p:spPr>
        </p:pic>
        <p:pic>
          <p:nvPicPr>
            <p:cNvPr id="52" name="Picture 157" descr="ManIcon_White.png"/>
            <p:cNvPicPr>
              <a:picLocks noChangeAspect="1"/>
            </p:cNvPicPr>
            <p:nvPr/>
          </p:nvPicPr>
          <p:blipFill>
            <a:blip r:embed="rId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3992996"/>
              <a:ext cx="227548" cy="594978"/>
            </a:xfrm>
            <a:prstGeom prst="rect">
              <a:avLst/>
            </a:prstGeom>
          </p:spPr>
        </p:pic>
        <p:pic>
          <p:nvPicPr>
            <p:cNvPr id="53" name="Picture 158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3992996"/>
              <a:ext cx="227548" cy="594978"/>
            </a:xfrm>
            <a:prstGeom prst="rect">
              <a:avLst/>
            </a:prstGeom>
          </p:spPr>
        </p:pic>
        <p:pic>
          <p:nvPicPr>
            <p:cNvPr id="54" name="Picture 162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3992996"/>
              <a:ext cx="227548" cy="594978"/>
            </a:xfrm>
            <a:prstGeom prst="rect">
              <a:avLst/>
            </a:prstGeom>
          </p:spPr>
        </p:pic>
        <p:pic>
          <p:nvPicPr>
            <p:cNvPr id="55" name="Picture 163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3992996"/>
              <a:ext cx="227548" cy="594978"/>
            </a:xfrm>
            <a:prstGeom prst="rect">
              <a:avLst/>
            </a:prstGeom>
          </p:spPr>
        </p:pic>
        <p:pic>
          <p:nvPicPr>
            <p:cNvPr id="56" name="Picture 164" descr="ManIcon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3992996"/>
              <a:ext cx="227548" cy="594978"/>
            </a:xfrm>
            <a:prstGeom prst="rect">
              <a:avLst/>
            </a:prstGeom>
          </p:spPr>
        </p:pic>
      </p:grpSp>
      <p:grpSp>
        <p:nvGrpSpPr>
          <p:cNvPr id="57" name="Group 26"/>
          <p:cNvGrpSpPr/>
          <p:nvPr/>
        </p:nvGrpSpPr>
        <p:grpSpPr>
          <a:xfrm>
            <a:off x="4824868" y="4105207"/>
            <a:ext cx="3041359" cy="393767"/>
            <a:chOff x="5181600" y="1428750"/>
            <a:chExt cx="3040831" cy="393646"/>
          </a:xfrm>
        </p:grpSpPr>
        <p:sp>
          <p:nvSpPr>
            <p:cNvPr id="58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10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</a:p>
          </p:txBody>
        </p:sp>
        <p:sp>
          <p:nvSpPr>
            <p:cNvPr id="59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0" name="Group 29"/>
          <p:cNvGrpSpPr/>
          <p:nvPr/>
        </p:nvGrpSpPr>
        <p:grpSpPr>
          <a:xfrm>
            <a:off x="4824868" y="1526257"/>
            <a:ext cx="3041359" cy="393767"/>
            <a:chOff x="5181600" y="1428750"/>
            <a:chExt cx="3040831" cy="393646"/>
          </a:xfrm>
        </p:grpSpPr>
        <p:sp>
          <p:nvSpPr>
            <p:cNvPr id="61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33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</a:p>
          </p:txBody>
        </p:sp>
        <p:sp>
          <p:nvSpPr>
            <p:cNvPr id="62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3" name="Group 32"/>
          <p:cNvGrpSpPr/>
          <p:nvPr/>
        </p:nvGrpSpPr>
        <p:grpSpPr>
          <a:xfrm>
            <a:off x="4824868" y="2042047"/>
            <a:ext cx="3041359" cy="393767"/>
            <a:chOff x="5181600" y="1428750"/>
            <a:chExt cx="3040831" cy="393646"/>
          </a:xfrm>
        </p:grpSpPr>
        <p:sp>
          <p:nvSpPr>
            <p:cNvPr id="64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65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</a:p>
          </p:txBody>
        </p:sp>
        <p:sp>
          <p:nvSpPr>
            <p:cNvPr id="65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6" name="Group 35"/>
          <p:cNvGrpSpPr/>
          <p:nvPr/>
        </p:nvGrpSpPr>
        <p:grpSpPr>
          <a:xfrm>
            <a:off x="4824868" y="2557838"/>
            <a:ext cx="3041359" cy="393767"/>
            <a:chOff x="5181600" y="1428750"/>
            <a:chExt cx="3040831" cy="393646"/>
          </a:xfrm>
        </p:grpSpPr>
        <p:sp>
          <p:nvSpPr>
            <p:cNvPr id="67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75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</a:p>
          </p:txBody>
        </p:sp>
        <p:sp>
          <p:nvSpPr>
            <p:cNvPr id="68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9" name="Group 38"/>
          <p:cNvGrpSpPr/>
          <p:nvPr/>
        </p:nvGrpSpPr>
        <p:grpSpPr>
          <a:xfrm>
            <a:off x="4824868" y="3073628"/>
            <a:ext cx="3041359" cy="393767"/>
            <a:chOff x="5181600" y="1428750"/>
            <a:chExt cx="3040831" cy="393646"/>
          </a:xfrm>
        </p:grpSpPr>
        <p:sp>
          <p:nvSpPr>
            <p:cNvPr id="70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25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</a:p>
          </p:txBody>
        </p:sp>
        <p:sp>
          <p:nvSpPr>
            <p:cNvPr id="71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2" name="Group 41"/>
          <p:cNvGrpSpPr/>
          <p:nvPr/>
        </p:nvGrpSpPr>
        <p:grpSpPr>
          <a:xfrm>
            <a:off x="4824868" y="3589418"/>
            <a:ext cx="3041359" cy="393767"/>
            <a:chOff x="5181600" y="1428750"/>
            <a:chExt cx="3040831" cy="393646"/>
          </a:xfrm>
        </p:grpSpPr>
        <p:sp>
          <p:nvSpPr>
            <p:cNvPr id="73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35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</a:p>
          </p:txBody>
        </p:sp>
        <p:sp>
          <p:nvSpPr>
            <p:cNvPr id="74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95"/>
          <p:cNvGrpSpPr/>
          <p:nvPr/>
        </p:nvGrpSpPr>
        <p:grpSpPr>
          <a:xfrm>
            <a:off x="2743676" y="1017172"/>
            <a:ext cx="3582022" cy="4002850"/>
            <a:chOff x="2743200" y="950912"/>
            <a:chExt cx="3581400" cy="3754438"/>
          </a:xfrm>
        </p:grpSpPr>
        <p:sp>
          <p:nvSpPr>
            <p:cNvPr id="7" name="Freeform 6"/>
            <p:cNvSpPr/>
            <p:nvPr/>
          </p:nvSpPr>
          <p:spPr bwMode="auto">
            <a:xfrm>
              <a:off x="2743200" y="950912"/>
              <a:ext cx="3581400" cy="3754438"/>
            </a:xfrm>
            <a:custGeom>
              <a:avLst/>
              <a:gdLst/>
              <a:ahLst/>
              <a:cxnLst>
                <a:cxn ang="0">
                  <a:pos x="534" y="1813"/>
                </a:cxn>
                <a:cxn ang="0">
                  <a:pos x="439" y="1553"/>
                </a:cxn>
                <a:cxn ang="0">
                  <a:pos x="148" y="1532"/>
                </a:cxn>
                <a:cxn ang="0">
                  <a:pos x="135" y="1370"/>
                </a:cxn>
                <a:cxn ang="0">
                  <a:pos x="109" y="1290"/>
                </a:cxn>
                <a:cxn ang="0">
                  <a:pos x="109" y="1154"/>
                </a:cxn>
                <a:cxn ang="0">
                  <a:pos x="5" y="1059"/>
                </a:cxn>
                <a:cxn ang="0">
                  <a:pos x="136" y="870"/>
                </a:cxn>
                <a:cxn ang="0">
                  <a:pos x="343" y="190"/>
                </a:cxn>
                <a:cxn ang="0">
                  <a:pos x="1150" y="116"/>
                </a:cxn>
                <a:cxn ang="0">
                  <a:pos x="1461" y="453"/>
                </a:cxn>
                <a:cxn ang="0">
                  <a:pos x="1451" y="937"/>
                </a:cxn>
                <a:cxn ang="0">
                  <a:pos x="1173" y="1321"/>
                </a:cxn>
                <a:cxn ang="0">
                  <a:pos x="1301" y="1807"/>
                </a:cxn>
                <a:cxn ang="0">
                  <a:pos x="534" y="1813"/>
                </a:cxn>
              </a:cxnLst>
              <a:rect l="0" t="0" r="r" b="b"/>
              <a:pathLst>
                <a:path w="1522" h="1813">
                  <a:moveTo>
                    <a:pt x="534" y="1813"/>
                  </a:moveTo>
                  <a:cubicBezTo>
                    <a:pt x="534" y="1813"/>
                    <a:pt x="464" y="1592"/>
                    <a:pt x="439" y="1553"/>
                  </a:cubicBezTo>
                  <a:cubicBezTo>
                    <a:pt x="413" y="1514"/>
                    <a:pt x="212" y="1576"/>
                    <a:pt x="148" y="1532"/>
                  </a:cubicBezTo>
                  <a:cubicBezTo>
                    <a:pt x="83" y="1489"/>
                    <a:pt x="135" y="1370"/>
                    <a:pt x="135" y="1370"/>
                  </a:cubicBezTo>
                  <a:cubicBezTo>
                    <a:pt x="135" y="1370"/>
                    <a:pt x="32" y="1362"/>
                    <a:pt x="109" y="1290"/>
                  </a:cubicBezTo>
                  <a:cubicBezTo>
                    <a:pt x="32" y="1272"/>
                    <a:pt x="117" y="1182"/>
                    <a:pt x="109" y="1154"/>
                  </a:cubicBezTo>
                  <a:cubicBezTo>
                    <a:pt x="47" y="1144"/>
                    <a:pt x="0" y="1100"/>
                    <a:pt x="5" y="1059"/>
                  </a:cubicBezTo>
                  <a:cubicBezTo>
                    <a:pt x="11" y="1018"/>
                    <a:pt x="154" y="906"/>
                    <a:pt x="136" y="870"/>
                  </a:cubicBezTo>
                  <a:cubicBezTo>
                    <a:pt x="118" y="834"/>
                    <a:pt x="8" y="466"/>
                    <a:pt x="343" y="190"/>
                  </a:cubicBezTo>
                  <a:cubicBezTo>
                    <a:pt x="553" y="18"/>
                    <a:pt x="897" y="0"/>
                    <a:pt x="1150" y="116"/>
                  </a:cubicBezTo>
                  <a:cubicBezTo>
                    <a:pt x="1301" y="185"/>
                    <a:pt x="1415" y="320"/>
                    <a:pt x="1461" y="453"/>
                  </a:cubicBezTo>
                  <a:cubicBezTo>
                    <a:pt x="1517" y="612"/>
                    <a:pt x="1522" y="801"/>
                    <a:pt x="1451" y="937"/>
                  </a:cubicBezTo>
                  <a:cubicBezTo>
                    <a:pt x="1363" y="1106"/>
                    <a:pt x="1187" y="1215"/>
                    <a:pt x="1173" y="1321"/>
                  </a:cubicBezTo>
                  <a:cubicBezTo>
                    <a:pt x="1147" y="1514"/>
                    <a:pt x="1301" y="1807"/>
                    <a:pt x="1301" y="1807"/>
                  </a:cubicBezTo>
                  <a:lnTo>
                    <a:pt x="534" y="1813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265"/>
            <p:cNvSpPr/>
            <p:nvPr/>
          </p:nvSpPr>
          <p:spPr bwMode="auto">
            <a:xfrm>
              <a:off x="3276600" y="1179512"/>
              <a:ext cx="1296988" cy="1298575"/>
            </a:xfrm>
            <a:custGeom>
              <a:avLst/>
              <a:gdLst/>
              <a:ahLst/>
              <a:cxnLst>
                <a:cxn ang="0">
                  <a:pos x="748" y="622"/>
                </a:cxn>
                <a:cxn ang="0">
                  <a:pos x="748" y="622"/>
                </a:cxn>
                <a:cxn ang="0">
                  <a:pos x="748" y="0"/>
                </a:cxn>
                <a:cxn ang="0">
                  <a:pos x="718" y="21"/>
                </a:cxn>
                <a:cxn ang="0">
                  <a:pos x="680" y="82"/>
                </a:cxn>
                <a:cxn ang="0">
                  <a:pos x="606" y="94"/>
                </a:cxn>
                <a:cxn ang="0">
                  <a:pos x="552" y="47"/>
                </a:cxn>
                <a:cxn ang="0">
                  <a:pos x="494" y="66"/>
                </a:cxn>
                <a:cxn ang="0">
                  <a:pos x="478" y="135"/>
                </a:cxn>
                <a:cxn ang="0">
                  <a:pos x="411" y="169"/>
                </a:cxn>
                <a:cxn ang="0">
                  <a:pos x="345" y="142"/>
                </a:cxn>
                <a:cxn ang="0">
                  <a:pos x="296" y="177"/>
                </a:cxn>
                <a:cxn ang="0">
                  <a:pos x="302" y="249"/>
                </a:cxn>
                <a:cxn ang="0">
                  <a:pos x="249" y="302"/>
                </a:cxn>
                <a:cxn ang="0">
                  <a:pos x="177" y="296"/>
                </a:cxn>
                <a:cxn ang="0">
                  <a:pos x="142" y="345"/>
                </a:cxn>
                <a:cxn ang="0">
                  <a:pos x="169" y="411"/>
                </a:cxn>
                <a:cxn ang="0">
                  <a:pos x="135" y="478"/>
                </a:cxn>
                <a:cxn ang="0">
                  <a:pos x="65" y="494"/>
                </a:cxn>
                <a:cxn ang="0">
                  <a:pos x="47" y="552"/>
                </a:cxn>
                <a:cxn ang="0">
                  <a:pos x="94" y="606"/>
                </a:cxn>
                <a:cxn ang="0">
                  <a:pos x="82" y="680"/>
                </a:cxn>
                <a:cxn ang="0">
                  <a:pos x="21" y="718"/>
                </a:cxn>
                <a:cxn ang="0">
                  <a:pos x="0" y="748"/>
                </a:cxn>
                <a:cxn ang="0">
                  <a:pos x="622" y="748"/>
                </a:cxn>
                <a:cxn ang="0">
                  <a:pos x="748" y="622"/>
                </a:cxn>
              </a:cxnLst>
              <a:rect l="0" t="0" r="r" b="b"/>
              <a:pathLst>
                <a:path w="748" h="748">
                  <a:moveTo>
                    <a:pt x="748" y="622"/>
                  </a:moveTo>
                  <a:cubicBezTo>
                    <a:pt x="748" y="622"/>
                    <a:pt x="748" y="622"/>
                    <a:pt x="748" y="622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37" y="0"/>
                    <a:pt x="726" y="7"/>
                    <a:pt x="718" y="21"/>
                  </a:cubicBezTo>
                  <a:cubicBezTo>
                    <a:pt x="680" y="82"/>
                    <a:pt x="680" y="82"/>
                    <a:pt x="680" y="82"/>
                  </a:cubicBezTo>
                  <a:cubicBezTo>
                    <a:pt x="664" y="109"/>
                    <a:pt x="630" y="115"/>
                    <a:pt x="606" y="94"/>
                  </a:cubicBezTo>
                  <a:cubicBezTo>
                    <a:pt x="552" y="47"/>
                    <a:pt x="552" y="47"/>
                    <a:pt x="552" y="47"/>
                  </a:cubicBezTo>
                  <a:cubicBezTo>
                    <a:pt x="527" y="26"/>
                    <a:pt x="502" y="34"/>
                    <a:pt x="494" y="66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1" y="167"/>
                    <a:pt x="440" y="182"/>
                    <a:pt x="411" y="169"/>
                  </a:cubicBezTo>
                  <a:cubicBezTo>
                    <a:pt x="345" y="142"/>
                    <a:pt x="345" y="142"/>
                    <a:pt x="345" y="142"/>
                  </a:cubicBezTo>
                  <a:cubicBezTo>
                    <a:pt x="315" y="129"/>
                    <a:pt x="293" y="145"/>
                    <a:pt x="296" y="177"/>
                  </a:cubicBezTo>
                  <a:cubicBezTo>
                    <a:pt x="302" y="249"/>
                    <a:pt x="302" y="249"/>
                    <a:pt x="302" y="249"/>
                  </a:cubicBezTo>
                  <a:cubicBezTo>
                    <a:pt x="305" y="281"/>
                    <a:pt x="281" y="305"/>
                    <a:pt x="249" y="302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45" y="293"/>
                    <a:pt x="129" y="315"/>
                    <a:pt x="142" y="345"/>
                  </a:cubicBezTo>
                  <a:cubicBezTo>
                    <a:pt x="169" y="411"/>
                    <a:pt x="169" y="411"/>
                    <a:pt x="169" y="411"/>
                  </a:cubicBezTo>
                  <a:cubicBezTo>
                    <a:pt x="182" y="441"/>
                    <a:pt x="166" y="471"/>
                    <a:pt x="135" y="478"/>
                  </a:cubicBezTo>
                  <a:cubicBezTo>
                    <a:pt x="65" y="494"/>
                    <a:pt x="65" y="494"/>
                    <a:pt x="65" y="494"/>
                  </a:cubicBezTo>
                  <a:cubicBezTo>
                    <a:pt x="34" y="502"/>
                    <a:pt x="26" y="528"/>
                    <a:pt x="47" y="552"/>
                  </a:cubicBezTo>
                  <a:cubicBezTo>
                    <a:pt x="94" y="606"/>
                    <a:pt x="94" y="606"/>
                    <a:pt x="94" y="606"/>
                  </a:cubicBezTo>
                  <a:cubicBezTo>
                    <a:pt x="115" y="630"/>
                    <a:pt x="109" y="664"/>
                    <a:pt x="82" y="680"/>
                  </a:cubicBezTo>
                  <a:cubicBezTo>
                    <a:pt x="21" y="718"/>
                    <a:pt x="21" y="718"/>
                    <a:pt x="21" y="718"/>
                  </a:cubicBezTo>
                  <a:cubicBezTo>
                    <a:pt x="7" y="726"/>
                    <a:pt x="0" y="737"/>
                    <a:pt x="0" y="748"/>
                  </a:cubicBezTo>
                  <a:cubicBezTo>
                    <a:pt x="622" y="748"/>
                    <a:pt x="622" y="748"/>
                    <a:pt x="622" y="748"/>
                  </a:cubicBezTo>
                  <a:cubicBezTo>
                    <a:pt x="622" y="678"/>
                    <a:pt x="678" y="622"/>
                    <a:pt x="748" y="622"/>
                  </a:cubicBezTo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266"/>
            <p:cNvSpPr/>
            <p:nvPr/>
          </p:nvSpPr>
          <p:spPr bwMode="auto">
            <a:xfrm>
              <a:off x="3276600" y="2478087"/>
              <a:ext cx="1296988" cy="1296988"/>
            </a:xfrm>
            <a:custGeom>
              <a:avLst/>
              <a:gdLst/>
              <a:ahLst/>
              <a:cxnLst>
                <a:cxn ang="0">
                  <a:pos x="748" y="126"/>
                </a:cxn>
                <a:cxn ang="0">
                  <a:pos x="748" y="126"/>
                </a:cxn>
                <a:cxn ang="0">
                  <a:pos x="622" y="0"/>
                </a:cxn>
                <a:cxn ang="0">
                  <a:pos x="622" y="0"/>
                </a:cxn>
                <a:cxn ang="0">
                  <a:pos x="0" y="0"/>
                </a:cxn>
                <a:cxn ang="0">
                  <a:pos x="21" y="30"/>
                </a:cxn>
                <a:cxn ang="0">
                  <a:pos x="82" y="67"/>
                </a:cxn>
                <a:cxn ang="0">
                  <a:pos x="94" y="141"/>
                </a:cxn>
                <a:cxn ang="0">
                  <a:pos x="47" y="196"/>
                </a:cxn>
                <a:cxn ang="0">
                  <a:pos x="65" y="253"/>
                </a:cxn>
                <a:cxn ang="0">
                  <a:pos x="135" y="270"/>
                </a:cxn>
                <a:cxn ang="0">
                  <a:pos x="169" y="337"/>
                </a:cxn>
                <a:cxn ang="0">
                  <a:pos x="142" y="403"/>
                </a:cxn>
                <a:cxn ang="0">
                  <a:pos x="177" y="452"/>
                </a:cxn>
                <a:cxn ang="0">
                  <a:pos x="249" y="446"/>
                </a:cxn>
                <a:cxn ang="0">
                  <a:pos x="302" y="499"/>
                </a:cxn>
                <a:cxn ang="0">
                  <a:pos x="296" y="570"/>
                </a:cxn>
                <a:cxn ang="0">
                  <a:pos x="345" y="606"/>
                </a:cxn>
                <a:cxn ang="0">
                  <a:pos x="411" y="578"/>
                </a:cxn>
                <a:cxn ang="0">
                  <a:pos x="478" y="612"/>
                </a:cxn>
                <a:cxn ang="0">
                  <a:pos x="494" y="682"/>
                </a:cxn>
                <a:cxn ang="0">
                  <a:pos x="552" y="701"/>
                </a:cxn>
                <a:cxn ang="0">
                  <a:pos x="606" y="654"/>
                </a:cxn>
                <a:cxn ang="0">
                  <a:pos x="680" y="666"/>
                </a:cxn>
                <a:cxn ang="0">
                  <a:pos x="718" y="727"/>
                </a:cxn>
                <a:cxn ang="0">
                  <a:pos x="748" y="748"/>
                </a:cxn>
                <a:cxn ang="0">
                  <a:pos x="748" y="126"/>
                </a:cxn>
              </a:cxnLst>
              <a:rect l="0" t="0" r="r" b="b"/>
              <a:pathLst>
                <a:path w="748" h="748">
                  <a:moveTo>
                    <a:pt x="748" y="126"/>
                  </a:moveTo>
                  <a:cubicBezTo>
                    <a:pt x="748" y="126"/>
                    <a:pt x="748" y="126"/>
                    <a:pt x="748" y="126"/>
                  </a:cubicBezTo>
                  <a:cubicBezTo>
                    <a:pt x="678" y="126"/>
                    <a:pt x="622" y="69"/>
                    <a:pt x="622" y="0"/>
                  </a:cubicBezTo>
                  <a:cubicBezTo>
                    <a:pt x="622" y="0"/>
                    <a:pt x="622" y="0"/>
                    <a:pt x="6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7" y="22"/>
                    <a:pt x="21" y="30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109" y="84"/>
                    <a:pt x="115" y="117"/>
                    <a:pt x="94" y="141"/>
                  </a:cubicBezTo>
                  <a:cubicBezTo>
                    <a:pt x="47" y="196"/>
                    <a:pt x="47" y="196"/>
                    <a:pt x="47" y="196"/>
                  </a:cubicBezTo>
                  <a:cubicBezTo>
                    <a:pt x="26" y="220"/>
                    <a:pt x="34" y="246"/>
                    <a:pt x="65" y="253"/>
                  </a:cubicBezTo>
                  <a:cubicBezTo>
                    <a:pt x="135" y="270"/>
                    <a:pt x="135" y="270"/>
                    <a:pt x="135" y="270"/>
                  </a:cubicBezTo>
                  <a:cubicBezTo>
                    <a:pt x="166" y="277"/>
                    <a:pt x="182" y="307"/>
                    <a:pt x="169" y="337"/>
                  </a:cubicBezTo>
                  <a:cubicBezTo>
                    <a:pt x="142" y="403"/>
                    <a:pt x="142" y="403"/>
                    <a:pt x="142" y="403"/>
                  </a:cubicBezTo>
                  <a:cubicBezTo>
                    <a:pt x="129" y="432"/>
                    <a:pt x="145" y="454"/>
                    <a:pt x="177" y="452"/>
                  </a:cubicBezTo>
                  <a:cubicBezTo>
                    <a:pt x="249" y="446"/>
                    <a:pt x="249" y="446"/>
                    <a:pt x="249" y="446"/>
                  </a:cubicBezTo>
                  <a:cubicBezTo>
                    <a:pt x="281" y="443"/>
                    <a:pt x="305" y="467"/>
                    <a:pt x="302" y="499"/>
                  </a:cubicBezTo>
                  <a:cubicBezTo>
                    <a:pt x="296" y="570"/>
                    <a:pt x="296" y="570"/>
                    <a:pt x="296" y="570"/>
                  </a:cubicBezTo>
                  <a:cubicBezTo>
                    <a:pt x="293" y="602"/>
                    <a:pt x="315" y="618"/>
                    <a:pt x="345" y="606"/>
                  </a:cubicBezTo>
                  <a:cubicBezTo>
                    <a:pt x="411" y="578"/>
                    <a:pt x="411" y="578"/>
                    <a:pt x="411" y="578"/>
                  </a:cubicBezTo>
                  <a:cubicBezTo>
                    <a:pt x="440" y="566"/>
                    <a:pt x="471" y="581"/>
                    <a:pt x="478" y="612"/>
                  </a:cubicBezTo>
                  <a:cubicBezTo>
                    <a:pt x="494" y="682"/>
                    <a:pt x="494" y="682"/>
                    <a:pt x="494" y="682"/>
                  </a:cubicBezTo>
                  <a:cubicBezTo>
                    <a:pt x="502" y="713"/>
                    <a:pt x="527" y="722"/>
                    <a:pt x="552" y="701"/>
                  </a:cubicBezTo>
                  <a:cubicBezTo>
                    <a:pt x="606" y="654"/>
                    <a:pt x="606" y="654"/>
                    <a:pt x="606" y="654"/>
                  </a:cubicBezTo>
                  <a:cubicBezTo>
                    <a:pt x="630" y="633"/>
                    <a:pt x="664" y="638"/>
                    <a:pt x="680" y="666"/>
                  </a:cubicBezTo>
                  <a:cubicBezTo>
                    <a:pt x="718" y="727"/>
                    <a:pt x="718" y="727"/>
                    <a:pt x="718" y="727"/>
                  </a:cubicBezTo>
                  <a:cubicBezTo>
                    <a:pt x="726" y="741"/>
                    <a:pt x="737" y="748"/>
                    <a:pt x="748" y="748"/>
                  </a:cubicBezTo>
                  <a:cubicBezTo>
                    <a:pt x="748" y="126"/>
                    <a:pt x="748" y="126"/>
                    <a:pt x="748" y="12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67"/>
            <p:cNvSpPr/>
            <p:nvPr/>
          </p:nvSpPr>
          <p:spPr bwMode="auto">
            <a:xfrm>
              <a:off x="4573588" y="1179512"/>
              <a:ext cx="1298575" cy="1298575"/>
            </a:xfrm>
            <a:custGeom>
              <a:avLst/>
              <a:gdLst/>
              <a:ahLst/>
              <a:cxnLst>
                <a:cxn ang="0">
                  <a:pos x="727" y="718"/>
                </a:cxn>
                <a:cxn ang="0">
                  <a:pos x="666" y="680"/>
                </a:cxn>
                <a:cxn ang="0">
                  <a:pos x="654" y="606"/>
                </a:cxn>
                <a:cxn ang="0">
                  <a:pos x="701" y="552"/>
                </a:cxn>
                <a:cxn ang="0">
                  <a:pos x="682" y="494"/>
                </a:cxn>
                <a:cxn ang="0">
                  <a:pos x="612" y="478"/>
                </a:cxn>
                <a:cxn ang="0">
                  <a:pos x="578" y="411"/>
                </a:cxn>
                <a:cxn ang="0">
                  <a:pos x="606" y="345"/>
                </a:cxn>
                <a:cxn ang="0">
                  <a:pos x="570" y="296"/>
                </a:cxn>
                <a:cxn ang="0">
                  <a:pos x="499" y="302"/>
                </a:cxn>
                <a:cxn ang="0">
                  <a:pos x="446" y="249"/>
                </a:cxn>
                <a:cxn ang="0">
                  <a:pos x="452" y="177"/>
                </a:cxn>
                <a:cxn ang="0">
                  <a:pos x="403" y="142"/>
                </a:cxn>
                <a:cxn ang="0">
                  <a:pos x="337" y="169"/>
                </a:cxn>
                <a:cxn ang="0">
                  <a:pos x="270" y="135"/>
                </a:cxn>
                <a:cxn ang="0">
                  <a:pos x="253" y="66"/>
                </a:cxn>
                <a:cxn ang="0">
                  <a:pos x="196" y="47"/>
                </a:cxn>
                <a:cxn ang="0">
                  <a:pos x="141" y="94"/>
                </a:cxn>
                <a:cxn ang="0">
                  <a:pos x="67" y="82"/>
                </a:cxn>
                <a:cxn ang="0">
                  <a:pos x="30" y="21"/>
                </a:cxn>
                <a:cxn ang="0">
                  <a:pos x="0" y="0"/>
                </a:cxn>
                <a:cxn ang="0">
                  <a:pos x="0" y="622"/>
                </a:cxn>
                <a:cxn ang="0">
                  <a:pos x="126" y="748"/>
                </a:cxn>
                <a:cxn ang="0">
                  <a:pos x="748" y="748"/>
                </a:cxn>
                <a:cxn ang="0">
                  <a:pos x="727" y="718"/>
                </a:cxn>
              </a:cxnLst>
              <a:rect l="0" t="0" r="r" b="b"/>
              <a:pathLst>
                <a:path w="748" h="748">
                  <a:moveTo>
                    <a:pt x="727" y="718"/>
                  </a:moveTo>
                  <a:cubicBezTo>
                    <a:pt x="666" y="680"/>
                    <a:pt x="666" y="680"/>
                    <a:pt x="666" y="680"/>
                  </a:cubicBezTo>
                  <a:cubicBezTo>
                    <a:pt x="638" y="664"/>
                    <a:pt x="633" y="630"/>
                    <a:pt x="654" y="606"/>
                  </a:cubicBezTo>
                  <a:cubicBezTo>
                    <a:pt x="701" y="552"/>
                    <a:pt x="701" y="552"/>
                    <a:pt x="701" y="552"/>
                  </a:cubicBezTo>
                  <a:cubicBezTo>
                    <a:pt x="722" y="528"/>
                    <a:pt x="713" y="502"/>
                    <a:pt x="682" y="494"/>
                  </a:cubicBezTo>
                  <a:cubicBezTo>
                    <a:pt x="612" y="478"/>
                    <a:pt x="612" y="478"/>
                    <a:pt x="612" y="478"/>
                  </a:cubicBezTo>
                  <a:cubicBezTo>
                    <a:pt x="581" y="471"/>
                    <a:pt x="566" y="441"/>
                    <a:pt x="578" y="411"/>
                  </a:cubicBezTo>
                  <a:cubicBezTo>
                    <a:pt x="606" y="345"/>
                    <a:pt x="606" y="345"/>
                    <a:pt x="606" y="345"/>
                  </a:cubicBezTo>
                  <a:cubicBezTo>
                    <a:pt x="618" y="315"/>
                    <a:pt x="602" y="293"/>
                    <a:pt x="570" y="296"/>
                  </a:cubicBezTo>
                  <a:cubicBezTo>
                    <a:pt x="499" y="302"/>
                    <a:pt x="499" y="302"/>
                    <a:pt x="499" y="302"/>
                  </a:cubicBezTo>
                  <a:cubicBezTo>
                    <a:pt x="467" y="305"/>
                    <a:pt x="443" y="281"/>
                    <a:pt x="446" y="249"/>
                  </a:cubicBezTo>
                  <a:cubicBezTo>
                    <a:pt x="452" y="177"/>
                    <a:pt x="452" y="177"/>
                    <a:pt x="452" y="177"/>
                  </a:cubicBezTo>
                  <a:cubicBezTo>
                    <a:pt x="454" y="145"/>
                    <a:pt x="432" y="129"/>
                    <a:pt x="403" y="142"/>
                  </a:cubicBezTo>
                  <a:cubicBezTo>
                    <a:pt x="337" y="169"/>
                    <a:pt x="337" y="169"/>
                    <a:pt x="337" y="169"/>
                  </a:cubicBezTo>
                  <a:cubicBezTo>
                    <a:pt x="307" y="182"/>
                    <a:pt x="277" y="167"/>
                    <a:pt x="270" y="135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46" y="34"/>
                    <a:pt x="220" y="26"/>
                    <a:pt x="196" y="47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17" y="115"/>
                    <a:pt x="84" y="109"/>
                    <a:pt x="67" y="8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2" y="7"/>
                    <a:pt x="11" y="0"/>
                    <a:pt x="0" y="0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69" y="622"/>
                    <a:pt x="126" y="678"/>
                    <a:pt x="126" y="748"/>
                  </a:cubicBezTo>
                  <a:cubicBezTo>
                    <a:pt x="748" y="748"/>
                    <a:pt x="748" y="748"/>
                    <a:pt x="748" y="748"/>
                  </a:cubicBezTo>
                  <a:cubicBezTo>
                    <a:pt x="748" y="737"/>
                    <a:pt x="741" y="726"/>
                    <a:pt x="727" y="71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889"/>
            <p:cNvSpPr/>
            <p:nvPr/>
          </p:nvSpPr>
          <p:spPr bwMode="auto">
            <a:xfrm>
              <a:off x="4573588" y="2478087"/>
              <a:ext cx="1298575" cy="1296988"/>
            </a:xfrm>
            <a:custGeom>
              <a:avLst/>
              <a:gdLst/>
              <a:ahLst/>
              <a:cxnLst>
                <a:cxn ang="0">
                  <a:pos x="612" y="270"/>
                </a:cxn>
                <a:cxn ang="0">
                  <a:pos x="682" y="253"/>
                </a:cxn>
                <a:cxn ang="0">
                  <a:pos x="701" y="196"/>
                </a:cxn>
                <a:cxn ang="0">
                  <a:pos x="654" y="141"/>
                </a:cxn>
                <a:cxn ang="0">
                  <a:pos x="666" y="67"/>
                </a:cxn>
                <a:cxn ang="0">
                  <a:pos x="727" y="30"/>
                </a:cxn>
                <a:cxn ang="0">
                  <a:pos x="748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0" y="126"/>
                </a:cxn>
                <a:cxn ang="0">
                  <a:pos x="0" y="748"/>
                </a:cxn>
                <a:cxn ang="0">
                  <a:pos x="30" y="727"/>
                </a:cxn>
                <a:cxn ang="0">
                  <a:pos x="67" y="666"/>
                </a:cxn>
                <a:cxn ang="0">
                  <a:pos x="141" y="654"/>
                </a:cxn>
                <a:cxn ang="0">
                  <a:pos x="196" y="701"/>
                </a:cxn>
                <a:cxn ang="0">
                  <a:pos x="253" y="682"/>
                </a:cxn>
                <a:cxn ang="0">
                  <a:pos x="270" y="612"/>
                </a:cxn>
                <a:cxn ang="0">
                  <a:pos x="337" y="578"/>
                </a:cxn>
                <a:cxn ang="0">
                  <a:pos x="403" y="606"/>
                </a:cxn>
                <a:cxn ang="0">
                  <a:pos x="452" y="570"/>
                </a:cxn>
                <a:cxn ang="0">
                  <a:pos x="446" y="499"/>
                </a:cxn>
                <a:cxn ang="0">
                  <a:pos x="499" y="446"/>
                </a:cxn>
                <a:cxn ang="0">
                  <a:pos x="570" y="452"/>
                </a:cxn>
                <a:cxn ang="0">
                  <a:pos x="606" y="403"/>
                </a:cxn>
                <a:cxn ang="0">
                  <a:pos x="578" y="337"/>
                </a:cxn>
                <a:cxn ang="0">
                  <a:pos x="612" y="270"/>
                </a:cxn>
              </a:cxnLst>
              <a:rect l="0" t="0" r="r" b="b"/>
              <a:pathLst>
                <a:path w="748" h="748">
                  <a:moveTo>
                    <a:pt x="612" y="270"/>
                  </a:moveTo>
                  <a:cubicBezTo>
                    <a:pt x="682" y="253"/>
                    <a:pt x="682" y="253"/>
                    <a:pt x="682" y="253"/>
                  </a:cubicBezTo>
                  <a:cubicBezTo>
                    <a:pt x="713" y="246"/>
                    <a:pt x="722" y="220"/>
                    <a:pt x="701" y="196"/>
                  </a:cubicBezTo>
                  <a:cubicBezTo>
                    <a:pt x="654" y="141"/>
                    <a:pt x="654" y="141"/>
                    <a:pt x="654" y="141"/>
                  </a:cubicBezTo>
                  <a:cubicBezTo>
                    <a:pt x="633" y="117"/>
                    <a:pt x="638" y="84"/>
                    <a:pt x="666" y="67"/>
                  </a:cubicBezTo>
                  <a:cubicBezTo>
                    <a:pt x="727" y="30"/>
                    <a:pt x="727" y="30"/>
                    <a:pt x="727" y="30"/>
                  </a:cubicBezTo>
                  <a:cubicBezTo>
                    <a:pt x="741" y="22"/>
                    <a:pt x="748" y="11"/>
                    <a:pt x="748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69"/>
                    <a:pt x="69" y="126"/>
                    <a:pt x="0" y="126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1" y="748"/>
                    <a:pt x="22" y="741"/>
                    <a:pt x="30" y="727"/>
                  </a:cubicBezTo>
                  <a:cubicBezTo>
                    <a:pt x="67" y="666"/>
                    <a:pt x="67" y="666"/>
                    <a:pt x="67" y="666"/>
                  </a:cubicBezTo>
                  <a:cubicBezTo>
                    <a:pt x="84" y="638"/>
                    <a:pt x="117" y="633"/>
                    <a:pt x="141" y="654"/>
                  </a:cubicBezTo>
                  <a:cubicBezTo>
                    <a:pt x="196" y="701"/>
                    <a:pt x="196" y="701"/>
                    <a:pt x="196" y="701"/>
                  </a:cubicBezTo>
                  <a:cubicBezTo>
                    <a:pt x="220" y="722"/>
                    <a:pt x="246" y="713"/>
                    <a:pt x="253" y="682"/>
                  </a:cubicBezTo>
                  <a:cubicBezTo>
                    <a:pt x="270" y="612"/>
                    <a:pt x="270" y="612"/>
                    <a:pt x="270" y="612"/>
                  </a:cubicBezTo>
                  <a:cubicBezTo>
                    <a:pt x="277" y="581"/>
                    <a:pt x="307" y="566"/>
                    <a:pt x="337" y="578"/>
                  </a:cubicBezTo>
                  <a:cubicBezTo>
                    <a:pt x="403" y="606"/>
                    <a:pt x="403" y="606"/>
                    <a:pt x="403" y="606"/>
                  </a:cubicBezTo>
                  <a:cubicBezTo>
                    <a:pt x="432" y="618"/>
                    <a:pt x="454" y="602"/>
                    <a:pt x="452" y="570"/>
                  </a:cubicBezTo>
                  <a:cubicBezTo>
                    <a:pt x="446" y="499"/>
                    <a:pt x="446" y="499"/>
                    <a:pt x="446" y="499"/>
                  </a:cubicBezTo>
                  <a:cubicBezTo>
                    <a:pt x="443" y="467"/>
                    <a:pt x="467" y="443"/>
                    <a:pt x="499" y="446"/>
                  </a:cubicBezTo>
                  <a:cubicBezTo>
                    <a:pt x="570" y="452"/>
                    <a:pt x="570" y="452"/>
                    <a:pt x="570" y="452"/>
                  </a:cubicBezTo>
                  <a:cubicBezTo>
                    <a:pt x="602" y="454"/>
                    <a:pt x="618" y="432"/>
                    <a:pt x="606" y="403"/>
                  </a:cubicBezTo>
                  <a:cubicBezTo>
                    <a:pt x="578" y="337"/>
                    <a:pt x="578" y="337"/>
                    <a:pt x="578" y="337"/>
                  </a:cubicBezTo>
                  <a:cubicBezTo>
                    <a:pt x="566" y="307"/>
                    <a:pt x="581" y="277"/>
                    <a:pt x="612" y="270"/>
                  </a:cubicBezTo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2" name="Group 18"/>
            <p:cNvGrpSpPr/>
            <p:nvPr/>
          </p:nvGrpSpPr>
          <p:grpSpPr>
            <a:xfrm>
              <a:off x="3963988" y="1770062"/>
              <a:ext cx="412751" cy="400050"/>
              <a:chOff x="4113213" y="2125663"/>
              <a:chExt cx="412751" cy="400050"/>
            </a:xfrm>
            <a:noFill/>
          </p:grpSpPr>
          <p:sp>
            <p:nvSpPr>
              <p:cNvPr id="51" name="Freeform 442"/>
              <p:cNvSpPr/>
              <p:nvPr/>
            </p:nvSpPr>
            <p:spPr bwMode="auto">
              <a:xfrm>
                <a:off x="4264026" y="2239963"/>
                <a:ext cx="93663" cy="285750"/>
              </a:xfrm>
              <a:custGeom>
                <a:avLst/>
                <a:gdLst/>
                <a:ahLst/>
                <a:cxnLst>
                  <a:cxn ang="0">
                    <a:pos x="0" y="165"/>
                  </a:cxn>
                  <a:cxn ang="0">
                    <a:pos x="54" y="165"/>
                  </a:cxn>
                  <a:cxn ang="0">
                    <a:pos x="54" y="3"/>
                  </a:cxn>
                  <a:cxn ang="0">
                    <a:pos x="46" y="0"/>
                  </a:cxn>
                  <a:cxn ang="0">
                    <a:pos x="0" y="165"/>
                  </a:cxn>
                </a:cxnLst>
                <a:rect l="0" t="0" r="r" b="b"/>
                <a:pathLst>
                  <a:path w="54" h="165">
                    <a:moveTo>
                      <a:pt x="0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5"/>
                      <a:pt x="26" y="91"/>
                      <a:pt x="54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8" y="68"/>
                      <a:pt x="0" y="165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443"/>
              <p:cNvSpPr/>
              <p:nvPr/>
            </p:nvSpPr>
            <p:spPr bwMode="auto">
              <a:xfrm>
                <a:off x="4232276" y="2263776"/>
                <a:ext cx="84138" cy="103188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46" y="59"/>
                  </a:cxn>
                  <a:cxn ang="0">
                    <a:pos x="49" y="41"/>
                  </a:cxn>
                </a:cxnLst>
                <a:rect l="0" t="0" r="r" b="b"/>
                <a:pathLst>
                  <a:path w="49" h="59">
                    <a:moveTo>
                      <a:pt x="49" y="41"/>
                    </a:moveTo>
                    <a:cubicBezTo>
                      <a:pt x="49" y="41"/>
                      <a:pt x="18" y="26"/>
                      <a:pt x="5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4" y="41"/>
                      <a:pt x="46" y="59"/>
                    </a:cubicBezTo>
                    <a:cubicBezTo>
                      <a:pt x="49" y="41"/>
                      <a:pt x="49" y="41"/>
                      <a:pt x="49" y="41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444"/>
              <p:cNvSpPr/>
              <p:nvPr/>
            </p:nvSpPr>
            <p:spPr bwMode="auto">
              <a:xfrm>
                <a:off x="4297363" y="2144713"/>
                <a:ext cx="52388" cy="95250"/>
              </a:xfrm>
              <a:custGeom>
                <a:avLst/>
                <a:gdLst/>
                <a:ahLst/>
                <a:cxnLst>
                  <a:cxn ang="0">
                    <a:pos x="1" y="29"/>
                  </a:cxn>
                  <a:cxn ang="0">
                    <a:pos x="13" y="0"/>
                  </a:cxn>
                  <a:cxn ang="0">
                    <a:pos x="29" y="27"/>
                  </a:cxn>
                  <a:cxn ang="0">
                    <a:pos x="17" y="55"/>
                  </a:cxn>
                  <a:cxn ang="0">
                    <a:pos x="1" y="29"/>
                  </a:cxn>
                </a:cxnLst>
                <a:rect l="0" t="0" r="r" b="b"/>
                <a:pathLst>
                  <a:path w="30" h="55">
                    <a:moveTo>
                      <a:pt x="1" y="29"/>
                    </a:moveTo>
                    <a:cubicBezTo>
                      <a:pt x="0" y="14"/>
                      <a:pt x="13" y="0"/>
                      <a:pt x="13" y="0"/>
                    </a:cubicBezTo>
                    <a:cubicBezTo>
                      <a:pt x="13" y="0"/>
                      <a:pt x="28" y="12"/>
                      <a:pt x="29" y="27"/>
                    </a:cubicBezTo>
                    <a:cubicBezTo>
                      <a:pt x="30" y="42"/>
                      <a:pt x="17" y="55"/>
                      <a:pt x="17" y="55"/>
                    </a:cubicBezTo>
                    <a:cubicBezTo>
                      <a:pt x="17" y="55"/>
                      <a:pt x="2" y="44"/>
                      <a:pt x="1" y="29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445"/>
              <p:cNvSpPr/>
              <p:nvPr/>
            </p:nvSpPr>
            <p:spPr bwMode="auto">
              <a:xfrm>
                <a:off x="4359276" y="2351088"/>
                <a:ext cx="57150" cy="55563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2"/>
                  </a:cxn>
                  <a:cxn ang="0">
                    <a:pos x="24" y="8"/>
                  </a:cxn>
                  <a:cxn ang="0">
                    <a:pos x="33" y="30"/>
                  </a:cxn>
                  <a:cxn ang="0">
                    <a:pos x="9" y="24"/>
                  </a:cxn>
                </a:cxnLst>
                <a:rect l="0" t="0" r="r" b="b"/>
                <a:pathLst>
                  <a:path w="33" h="32">
                    <a:moveTo>
                      <a:pt x="9" y="24"/>
                    </a:moveTo>
                    <a:cubicBezTo>
                      <a:pt x="1" y="17"/>
                      <a:pt x="0" y="2"/>
                      <a:pt x="0" y="2"/>
                    </a:cubicBezTo>
                    <a:cubicBezTo>
                      <a:pt x="0" y="2"/>
                      <a:pt x="15" y="0"/>
                      <a:pt x="24" y="8"/>
                    </a:cubicBezTo>
                    <a:cubicBezTo>
                      <a:pt x="32" y="16"/>
                      <a:pt x="33" y="30"/>
                      <a:pt x="33" y="30"/>
                    </a:cubicBezTo>
                    <a:cubicBezTo>
                      <a:pt x="33" y="30"/>
                      <a:pt x="18" y="32"/>
                      <a:pt x="9" y="2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446"/>
              <p:cNvSpPr/>
              <p:nvPr/>
            </p:nvSpPr>
            <p:spPr bwMode="auto">
              <a:xfrm>
                <a:off x="4143376" y="2193926"/>
                <a:ext cx="55563" cy="53975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2"/>
                  </a:cxn>
                  <a:cxn ang="0">
                    <a:pos x="23" y="7"/>
                  </a:cxn>
                  <a:cxn ang="0">
                    <a:pos x="32" y="29"/>
                  </a:cxn>
                  <a:cxn ang="0">
                    <a:pos x="9" y="24"/>
                  </a:cxn>
                </a:cxnLst>
                <a:rect l="0" t="0" r="r" b="b"/>
                <a:pathLst>
                  <a:path w="32" h="31">
                    <a:moveTo>
                      <a:pt x="9" y="24"/>
                    </a:moveTo>
                    <a:cubicBezTo>
                      <a:pt x="0" y="16"/>
                      <a:pt x="0" y="2"/>
                      <a:pt x="0" y="2"/>
                    </a:cubicBezTo>
                    <a:cubicBezTo>
                      <a:pt x="0" y="2"/>
                      <a:pt x="14" y="0"/>
                      <a:pt x="23" y="7"/>
                    </a:cubicBezTo>
                    <a:cubicBezTo>
                      <a:pt x="32" y="15"/>
                      <a:pt x="32" y="29"/>
                      <a:pt x="32" y="29"/>
                    </a:cubicBezTo>
                    <a:cubicBezTo>
                      <a:pt x="32" y="29"/>
                      <a:pt x="18" y="31"/>
                      <a:pt x="9" y="2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447"/>
              <p:cNvSpPr/>
              <p:nvPr/>
            </p:nvSpPr>
            <p:spPr bwMode="auto">
              <a:xfrm>
                <a:off x="4352926" y="2154238"/>
                <a:ext cx="52388" cy="66675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6" y="38"/>
                  </a:cxn>
                  <a:cxn ang="0">
                    <a:pos x="5" y="14"/>
                  </a:cxn>
                  <a:cxn ang="0">
                    <a:pos x="25" y="0"/>
                  </a:cxn>
                  <a:cxn ang="0">
                    <a:pos x="25" y="24"/>
                  </a:cxn>
                </a:cxnLst>
                <a:rect l="0" t="0" r="r" b="b"/>
                <a:pathLst>
                  <a:path w="30" h="38">
                    <a:moveTo>
                      <a:pt x="25" y="24"/>
                    </a:moveTo>
                    <a:cubicBezTo>
                      <a:pt x="20" y="34"/>
                      <a:pt x="6" y="38"/>
                      <a:pt x="6" y="38"/>
                    </a:cubicBezTo>
                    <a:cubicBezTo>
                      <a:pt x="6" y="38"/>
                      <a:pt x="0" y="24"/>
                      <a:pt x="5" y="14"/>
                    </a:cubicBezTo>
                    <a:cubicBezTo>
                      <a:pt x="11" y="3"/>
                      <a:pt x="25" y="0"/>
                      <a:pt x="25" y="0"/>
                    </a:cubicBezTo>
                    <a:cubicBezTo>
                      <a:pt x="25" y="0"/>
                      <a:pt x="30" y="13"/>
                      <a:pt x="25" y="2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448"/>
              <p:cNvSpPr>
                <a:spLocks noEditPoints="1"/>
              </p:cNvSpPr>
              <p:nvPr/>
            </p:nvSpPr>
            <p:spPr bwMode="auto">
              <a:xfrm>
                <a:off x="4359276" y="2270126"/>
                <a:ext cx="166688" cy="96838"/>
              </a:xfrm>
              <a:custGeom>
                <a:avLst/>
                <a:gdLst/>
                <a:ahLst/>
                <a:cxnLst>
                  <a:cxn ang="0">
                    <a:pos x="46" y="3"/>
                  </a:cxn>
                  <a:cxn ang="0">
                    <a:pos x="0" y="32"/>
                  </a:cxn>
                  <a:cxn ang="0">
                    <a:pos x="51" y="52"/>
                  </a:cxn>
                  <a:cxn ang="0">
                    <a:pos x="96" y="23"/>
                  </a:cxn>
                  <a:cxn ang="0">
                    <a:pos x="46" y="3"/>
                  </a:cxn>
                  <a:cxn ang="0">
                    <a:pos x="44" y="32"/>
                  </a:cxn>
                  <a:cxn ang="0">
                    <a:pos x="45" y="37"/>
                  </a:cxn>
                  <a:cxn ang="0">
                    <a:pos x="41" y="38"/>
                  </a:cxn>
                  <a:cxn ang="0">
                    <a:pos x="40" y="32"/>
                  </a:cxn>
                  <a:cxn ang="0">
                    <a:pos x="38" y="32"/>
                  </a:cxn>
                  <a:cxn ang="0">
                    <a:pos x="39" y="38"/>
                  </a:cxn>
                  <a:cxn ang="0">
                    <a:pos x="35" y="39"/>
                  </a:cxn>
                  <a:cxn ang="0">
                    <a:pos x="34" y="33"/>
                  </a:cxn>
                  <a:cxn ang="0">
                    <a:pos x="31" y="33"/>
                  </a:cxn>
                  <a:cxn ang="0">
                    <a:pos x="30" y="26"/>
                  </a:cxn>
                  <a:cxn ang="0">
                    <a:pos x="33" y="26"/>
                  </a:cxn>
                  <a:cxn ang="0">
                    <a:pos x="32" y="20"/>
                  </a:cxn>
                  <a:cxn ang="0">
                    <a:pos x="37" y="20"/>
                  </a:cxn>
                  <a:cxn ang="0">
                    <a:pos x="37" y="25"/>
                  </a:cxn>
                  <a:cxn ang="0">
                    <a:pos x="39" y="25"/>
                  </a:cxn>
                  <a:cxn ang="0">
                    <a:pos x="38" y="20"/>
                  </a:cxn>
                  <a:cxn ang="0">
                    <a:pos x="43" y="19"/>
                  </a:cxn>
                  <a:cxn ang="0">
                    <a:pos x="43" y="24"/>
                  </a:cxn>
                  <a:cxn ang="0">
                    <a:pos x="60" y="12"/>
                  </a:cxn>
                  <a:cxn ang="0">
                    <a:pos x="61" y="20"/>
                  </a:cxn>
                  <a:cxn ang="0">
                    <a:pos x="54" y="24"/>
                  </a:cxn>
                  <a:cxn ang="0">
                    <a:pos x="49" y="28"/>
                  </a:cxn>
                  <a:cxn ang="0">
                    <a:pos x="49" y="28"/>
                  </a:cxn>
                  <a:cxn ang="0">
                    <a:pos x="55" y="29"/>
                  </a:cxn>
                  <a:cxn ang="0">
                    <a:pos x="63" y="32"/>
                  </a:cxn>
                  <a:cxn ang="0">
                    <a:pos x="64" y="40"/>
                  </a:cxn>
                  <a:cxn ang="0">
                    <a:pos x="44" y="32"/>
                  </a:cxn>
                </a:cxnLst>
                <a:rect l="0" t="0" r="r" b="b"/>
                <a:pathLst>
                  <a:path w="96" h="55">
                    <a:moveTo>
                      <a:pt x="46" y="3"/>
                    </a:moveTo>
                    <a:cubicBezTo>
                      <a:pt x="19" y="6"/>
                      <a:pt x="0" y="32"/>
                      <a:pt x="0" y="32"/>
                    </a:cubicBezTo>
                    <a:cubicBezTo>
                      <a:pt x="0" y="32"/>
                      <a:pt x="24" y="55"/>
                      <a:pt x="51" y="52"/>
                    </a:cubicBezTo>
                    <a:cubicBezTo>
                      <a:pt x="77" y="49"/>
                      <a:pt x="96" y="23"/>
                      <a:pt x="96" y="23"/>
                    </a:cubicBezTo>
                    <a:cubicBezTo>
                      <a:pt x="96" y="23"/>
                      <a:pt x="72" y="0"/>
                      <a:pt x="46" y="3"/>
                    </a:cubicBezTo>
                    <a:moveTo>
                      <a:pt x="44" y="32"/>
                    </a:moveTo>
                    <a:cubicBezTo>
                      <a:pt x="45" y="37"/>
                      <a:pt x="45" y="37"/>
                      <a:pt x="45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2" y="26"/>
                      <a:pt x="51" y="27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1" y="28"/>
                      <a:pt x="53" y="29"/>
                      <a:pt x="55" y="29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44" y="32"/>
                      <a:pt x="44" y="32"/>
                      <a:pt x="44" y="32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449"/>
              <p:cNvSpPr>
                <a:spLocks noEditPoints="1"/>
              </p:cNvSpPr>
              <p:nvPr/>
            </p:nvSpPr>
            <p:spPr bwMode="auto">
              <a:xfrm>
                <a:off x="4113213" y="2247901"/>
                <a:ext cx="114300" cy="74613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0" y="13"/>
                  </a:cxn>
                  <a:cxn ang="0">
                    <a:pos x="29" y="39"/>
                  </a:cxn>
                  <a:cxn ang="0">
                    <a:pos x="66" y="30"/>
                  </a:cxn>
                  <a:cxn ang="0">
                    <a:pos x="37" y="5"/>
                  </a:cxn>
                  <a:cxn ang="0">
                    <a:pos x="46" y="20"/>
                  </a:cxn>
                  <a:cxn ang="0">
                    <a:pos x="36" y="27"/>
                  </a:cxn>
                  <a:cxn ang="0">
                    <a:pos x="36" y="30"/>
                  </a:cxn>
                  <a:cxn ang="0">
                    <a:pos x="33" y="30"/>
                  </a:cxn>
                  <a:cxn ang="0">
                    <a:pos x="34" y="27"/>
                  </a:cxn>
                  <a:cxn ang="0">
                    <a:pos x="33" y="27"/>
                  </a:cxn>
                  <a:cxn ang="0">
                    <a:pos x="32" y="27"/>
                  </a:cxn>
                  <a:cxn ang="0">
                    <a:pos x="31" y="29"/>
                  </a:cxn>
                  <a:cxn ang="0">
                    <a:pos x="29" y="29"/>
                  </a:cxn>
                  <a:cxn ang="0">
                    <a:pos x="29" y="26"/>
                  </a:cxn>
                  <a:cxn ang="0">
                    <a:pos x="23" y="15"/>
                  </a:cxn>
                  <a:cxn ang="0">
                    <a:pos x="24" y="12"/>
                  </a:cxn>
                  <a:cxn ang="0">
                    <a:pos x="28" y="13"/>
                  </a:cxn>
                  <a:cxn ang="0">
                    <a:pos x="27" y="15"/>
                  </a:cxn>
                  <a:cxn ang="0">
                    <a:pos x="30" y="21"/>
                  </a:cxn>
                  <a:cxn ang="0">
                    <a:pos x="32" y="13"/>
                  </a:cxn>
                  <a:cxn ang="0">
                    <a:pos x="34" y="14"/>
                  </a:cxn>
                  <a:cxn ang="0">
                    <a:pos x="33" y="22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6" y="14"/>
                  </a:cxn>
                  <a:cxn ang="0">
                    <a:pos x="39" y="15"/>
                  </a:cxn>
                  <a:cxn ang="0">
                    <a:pos x="37" y="23"/>
                  </a:cxn>
                  <a:cxn ang="0">
                    <a:pos x="42" y="18"/>
                  </a:cxn>
                  <a:cxn ang="0">
                    <a:pos x="42" y="16"/>
                  </a:cxn>
                  <a:cxn ang="0">
                    <a:pos x="47" y="16"/>
                  </a:cxn>
                  <a:cxn ang="0">
                    <a:pos x="46" y="20"/>
                  </a:cxn>
                </a:cxnLst>
                <a:rect l="0" t="0" r="r" b="b"/>
                <a:pathLst>
                  <a:path w="66" h="43">
                    <a:moveTo>
                      <a:pt x="37" y="5"/>
                    </a:moveTo>
                    <a:cubicBezTo>
                      <a:pt x="19" y="0"/>
                      <a:pt x="0" y="13"/>
                      <a:pt x="0" y="13"/>
                    </a:cubicBezTo>
                    <a:cubicBezTo>
                      <a:pt x="0" y="13"/>
                      <a:pt x="11" y="34"/>
                      <a:pt x="29" y="39"/>
                    </a:cubicBezTo>
                    <a:cubicBezTo>
                      <a:pt x="47" y="43"/>
                      <a:pt x="66" y="30"/>
                      <a:pt x="66" y="30"/>
                    </a:cubicBezTo>
                    <a:cubicBezTo>
                      <a:pt x="66" y="30"/>
                      <a:pt x="56" y="9"/>
                      <a:pt x="37" y="5"/>
                    </a:cubicBezTo>
                    <a:moveTo>
                      <a:pt x="46" y="20"/>
                    </a:moveTo>
                    <a:cubicBezTo>
                      <a:pt x="45" y="25"/>
                      <a:pt x="41" y="27"/>
                      <a:pt x="36" y="27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2" y="27"/>
                      <a:pt x="32" y="27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4" y="23"/>
                      <a:pt x="22" y="19"/>
                      <a:pt x="23" y="15"/>
                    </a:cubicBezTo>
                    <a:cubicBezTo>
                      <a:pt x="23" y="13"/>
                      <a:pt x="23" y="13"/>
                      <a:pt x="24" y="12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7" y="14"/>
                      <a:pt x="27" y="15"/>
                    </a:cubicBezTo>
                    <a:cubicBezTo>
                      <a:pt x="27" y="18"/>
                      <a:pt x="28" y="20"/>
                      <a:pt x="30" y="21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40" y="22"/>
                      <a:pt x="42" y="21"/>
                      <a:pt x="42" y="18"/>
                    </a:cubicBezTo>
                    <a:cubicBezTo>
                      <a:pt x="42" y="17"/>
                      <a:pt x="42" y="16"/>
                      <a:pt x="42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7"/>
                      <a:pt x="47" y="18"/>
                      <a:pt x="46" y="2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450"/>
              <p:cNvSpPr>
                <a:spLocks noEditPoints="1"/>
              </p:cNvSpPr>
              <p:nvPr/>
            </p:nvSpPr>
            <p:spPr bwMode="auto">
              <a:xfrm>
                <a:off x="4183063" y="2125663"/>
                <a:ext cx="123825" cy="136525"/>
              </a:xfrm>
              <a:custGeom>
                <a:avLst/>
                <a:gdLst/>
                <a:ahLst/>
                <a:cxnLst>
                  <a:cxn ang="0">
                    <a:pos x="56" y="26"/>
                  </a:cxn>
                  <a:cxn ang="0">
                    <a:pos x="8" y="0"/>
                  </a:cxn>
                  <a:cxn ang="0">
                    <a:pos x="15" y="54"/>
                  </a:cxn>
                  <a:cxn ang="0">
                    <a:pos x="62" y="79"/>
                  </a:cxn>
                  <a:cxn ang="0">
                    <a:pos x="56" y="26"/>
                  </a:cxn>
                  <a:cxn ang="0">
                    <a:pos x="50" y="54"/>
                  </a:cxn>
                  <a:cxn ang="0">
                    <a:pos x="46" y="57"/>
                  </a:cxn>
                  <a:cxn ang="0">
                    <a:pos x="43" y="53"/>
                  </a:cxn>
                  <a:cxn ang="0">
                    <a:pos x="35" y="56"/>
                  </a:cxn>
                  <a:cxn ang="0">
                    <a:pos x="33" y="50"/>
                  </a:cxn>
                  <a:cxn ang="0">
                    <a:pos x="41" y="47"/>
                  </a:cxn>
                  <a:cxn ang="0">
                    <a:pos x="43" y="42"/>
                  </a:cxn>
                  <a:cxn ang="0">
                    <a:pos x="36" y="41"/>
                  </a:cxn>
                  <a:cxn ang="0">
                    <a:pos x="23" y="39"/>
                  </a:cxn>
                  <a:cxn ang="0">
                    <a:pos x="25" y="26"/>
                  </a:cxn>
                  <a:cxn ang="0">
                    <a:pos x="22" y="22"/>
                  </a:cxn>
                  <a:cxn ang="0">
                    <a:pos x="26" y="20"/>
                  </a:cxn>
                  <a:cxn ang="0">
                    <a:pos x="29" y="23"/>
                  </a:cxn>
                  <a:cxn ang="0">
                    <a:pos x="36" y="20"/>
                  </a:cxn>
                  <a:cxn ang="0">
                    <a:pos x="38" y="26"/>
                  </a:cxn>
                  <a:cxn ang="0">
                    <a:pos x="31" y="29"/>
                  </a:cxn>
                  <a:cxn ang="0">
                    <a:pos x="29" y="34"/>
                  </a:cxn>
                  <a:cxn ang="0">
                    <a:pos x="37" y="34"/>
                  </a:cxn>
                  <a:cxn ang="0">
                    <a:pos x="49" y="37"/>
                  </a:cxn>
                  <a:cxn ang="0">
                    <a:pos x="47" y="50"/>
                  </a:cxn>
                  <a:cxn ang="0">
                    <a:pos x="50" y="54"/>
                  </a:cxn>
                </a:cxnLst>
                <a:rect l="0" t="0" r="r" b="b"/>
                <a:pathLst>
                  <a:path w="71" h="79">
                    <a:moveTo>
                      <a:pt x="56" y="26"/>
                    </a:moveTo>
                    <a:cubicBezTo>
                      <a:pt x="41" y="4"/>
                      <a:pt x="8" y="0"/>
                      <a:pt x="8" y="0"/>
                    </a:cubicBezTo>
                    <a:cubicBezTo>
                      <a:pt x="8" y="0"/>
                      <a:pt x="0" y="32"/>
                      <a:pt x="15" y="54"/>
                    </a:cubicBezTo>
                    <a:cubicBezTo>
                      <a:pt x="30" y="76"/>
                      <a:pt x="62" y="79"/>
                      <a:pt x="62" y="79"/>
                    </a:cubicBezTo>
                    <a:cubicBezTo>
                      <a:pt x="62" y="79"/>
                      <a:pt x="71" y="48"/>
                      <a:pt x="56" y="26"/>
                    </a:cubicBezTo>
                    <a:moveTo>
                      <a:pt x="50" y="54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0" y="54"/>
                      <a:pt x="37" y="56"/>
                      <a:pt x="35" y="56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5" y="50"/>
                      <a:pt x="38" y="49"/>
                      <a:pt x="41" y="47"/>
                    </a:cubicBezTo>
                    <a:cubicBezTo>
                      <a:pt x="43" y="45"/>
                      <a:pt x="44" y="43"/>
                      <a:pt x="43" y="42"/>
                    </a:cubicBezTo>
                    <a:cubicBezTo>
                      <a:pt x="42" y="40"/>
                      <a:pt x="40" y="40"/>
                      <a:pt x="36" y="41"/>
                    </a:cubicBezTo>
                    <a:cubicBezTo>
                      <a:pt x="31" y="43"/>
                      <a:pt x="26" y="43"/>
                      <a:pt x="23" y="39"/>
                    </a:cubicBezTo>
                    <a:cubicBezTo>
                      <a:pt x="21" y="35"/>
                      <a:pt x="21" y="30"/>
                      <a:pt x="25" y="26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2" y="21"/>
                      <a:pt x="34" y="21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6"/>
                      <a:pt x="34" y="27"/>
                      <a:pt x="31" y="29"/>
                    </a:cubicBezTo>
                    <a:cubicBezTo>
                      <a:pt x="28" y="31"/>
                      <a:pt x="28" y="32"/>
                      <a:pt x="29" y="34"/>
                    </a:cubicBezTo>
                    <a:cubicBezTo>
                      <a:pt x="30" y="35"/>
                      <a:pt x="32" y="35"/>
                      <a:pt x="37" y="34"/>
                    </a:cubicBezTo>
                    <a:cubicBezTo>
                      <a:pt x="43" y="32"/>
                      <a:pt x="46" y="33"/>
                      <a:pt x="49" y="37"/>
                    </a:cubicBezTo>
                    <a:cubicBezTo>
                      <a:pt x="52" y="40"/>
                      <a:pt x="51" y="45"/>
                      <a:pt x="47" y="50"/>
                    </a:cubicBezTo>
                    <a:cubicBezTo>
                      <a:pt x="50" y="54"/>
                      <a:pt x="50" y="54"/>
                      <a:pt x="50" y="5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451"/>
              <p:cNvSpPr>
                <a:spLocks noEditPoints="1"/>
              </p:cNvSpPr>
              <p:nvPr/>
            </p:nvSpPr>
            <p:spPr bwMode="auto">
              <a:xfrm>
                <a:off x="4371976" y="2193926"/>
                <a:ext cx="95250" cy="90488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0" y="47"/>
                  </a:cxn>
                  <a:cxn ang="0">
                    <a:pos x="38" y="40"/>
                  </a:cxn>
                  <a:cxn ang="0">
                    <a:pos x="55" y="5"/>
                  </a:cxn>
                  <a:cxn ang="0">
                    <a:pos x="17" y="11"/>
                  </a:cxn>
                  <a:cxn ang="0">
                    <a:pos x="36" y="26"/>
                  </a:cxn>
                  <a:cxn ang="0">
                    <a:pos x="33" y="21"/>
                  </a:cxn>
                  <a:cxn ang="0">
                    <a:pos x="30" y="20"/>
                  </a:cxn>
                  <a:cxn ang="0">
                    <a:pos x="31" y="26"/>
                  </a:cxn>
                  <a:cxn ang="0">
                    <a:pos x="30" y="35"/>
                  </a:cxn>
                  <a:cxn ang="0">
                    <a:pos x="21" y="35"/>
                  </a:cxn>
                  <a:cxn ang="0">
                    <a:pos x="18" y="38"/>
                  </a:cxn>
                  <a:cxn ang="0">
                    <a:pos x="15" y="36"/>
                  </a:cxn>
                  <a:cxn ang="0">
                    <a:pos x="18" y="33"/>
                  </a:cxn>
                  <a:cxn ang="0">
                    <a:pos x="14" y="28"/>
                  </a:cxn>
                  <a:cxn ang="0">
                    <a:pos x="18" y="25"/>
                  </a:cxn>
                  <a:cxn ang="0">
                    <a:pos x="22" y="31"/>
                  </a:cxn>
                  <a:cxn ang="0">
                    <a:pos x="26" y="32"/>
                  </a:cxn>
                  <a:cxn ang="0">
                    <a:pos x="25" y="26"/>
                  </a:cxn>
                  <a:cxn ang="0">
                    <a:pos x="25" y="17"/>
                  </a:cxn>
                  <a:cxn ang="0">
                    <a:pos x="34" y="17"/>
                  </a:cxn>
                  <a:cxn ang="0">
                    <a:pos x="37" y="14"/>
                  </a:cxn>
                  <a:cxn ang="0">
                    <a:pos x="39" y="17"/>
                  </a:cxn>
                  <a:cxn ang="0">
                    <a:pos x="37" y="19"/>
                  </a:cxn>
                  <a:cxn ang="0">
                    <a:pos x="40" y="24"/>
                  </a:cxn>
                  <a:cxn ang="0">
                    <a:pos x="36" y="26"/>
                  </a:cxn>
                </a:cxnLst>
                <a:rect l="0" t="0" r="r" b="b"/>
                <a:pathLst>
                  <a:path w="55" h="52">
                    <a:moveTo>
                      <a:pt x="17" y="11"/>
                    </a:moveTo>
                    <a:cubicBezTo>
                      <a:pt x="2" y="23"/>
                      <a:pt x="0" y="47"/>
                      <a:pt x="0" y="47"/>
                    </a:cubicBezTo>
                    <a:cubicBezTo>
                      <a:pt x="0" y="47"/>
                      <a:pt x="23" y="52"/>
                      <a:pt x="38" y="40"/>
                    </a:cubicBezTo>
                    <a:cubicBezTo>
                      <a:pt x="54" y="28"/>
                      <a:pt x="55" y="5"/>
                      <a:pt x="55" y="5"/>
                    </a:cubicBezTo>
                    <a:cubicBezTo>
                      <a:pt x="55" y="5"/>
                      <a:pt x="32" y="0"/>
                      <a:pt x="17" y="11"/>
                    </a:cubicBezTo>
                    <a:moveTo>
                      <a:pt x="36" y="26"/>
                    </a:moveTo>
                    <a:cubicBezTo>
                      <a:pt x="36" y="25"/>
                      <a:pt x="35" y="23"/>
                      <a:pt x="33" y="21"/>
                    </a:cubicBezTo>
                    <a:cubicBezTo>
                      <a:pt x="32" y="20"/>
                      <a:pt x="30" y="20"/>
                      <a:pt x="30" y="20"/>
                    </a:cubicBezTo>
                    <a:cubicBezTo>
                      <a:pt x="29" y="21"/>
                      <a:pt x="29" y="23"/>
                      <a:pt x="31" y="26"/>
                    </a:cubicBezTo>
                    <a:cubicBezTo>
                      <a:pt x="33" y="30"/>
                      <a:pt x="32" y="33"/>
                      <a:pt x="30" y="35"/>
                    </a:cubicBezTo>
                    <a:cubicBezTo>
                      <a:pt x="28" y="38"/>
                      <a:pt x="24" y="38"/>
                      <a:pt x="21" y="3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6" y="31"/>
                      <a:pt x="15" y="29"/>
                      <a:pt x="14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7"/>
                      <a:pt x="20" y="29"/>
                      <a:pt x="22" y="31"/>
                    </a:cubicBezTo>
                    <a:cubicBezTo>
                      <a:pt x="23" y="32"/>
                      <a:pt x="25" y="33"/>
                      <a:pt x="26" y="32"/>
                    </a:cubicBezTo>
                    <a:cubicBezTo>
                      <a:pt x="27" y="31"/>
                      <a:pt x="26" y="29"/>
                      <a:pt x="25" y="26"/>
                    </a:cubicBezTo>
                    <a:cubicBezTo>
                      <a:pt x="23" y="23"/>
                      <a:pt x="23" y="20"/>
                      <a:pt x="25" y="17"/>
                    </a:cubicBezTo>
                    <a:cubicBezTo>
                      <a:pt x="27" y="15"/>
                      <a:pt x="31" y="14"/>
                      <a:pt x="34" y="1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9" y="21"/>
                      <a:pt x="40" y="22"/>
                      <a:pt x="40" y="24"/>
                    </a:cubicBezTo>
                    <a:cubicBezTo>
                      <a:pt x="36" y="26"/>
                      <a:pt x="36" y="26"/>
                      <a:pt x="36" y="26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452"/>
              <p:cNvSpPr>
                <a:spLocks noEditPoints="1"/>
              </p:cNvSpPr>
              <p:nvPr/>
            </p:nvSpPr>
            <p:spPr bwMode="auto">
              <a:xfrm>
                <a:off x="4132263" y="2324101"/>
                <a:ext cx="133350" cy="85725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0" y="33"/>
                  </a:cxn>
                  <a:cxn ang="0">
                    <a:pos x="43" y="44"/>
                  </a:cxn>
                  <a:cxn ang="0">
                    <a:pos x="77" y="16"/>
                  </a:cxn>
                  <a:cxn ang="0">
                    <a:pos x="34" y="5"/>
                  </a:cxn>
                  <a:cxn ang="0">
                    <a:pos x="52" y="30"/>
                  </a:cxn>
                  <a:cxn ang="0">
                    <a:pos x="47" y="31"/>
                  </a:cxn>
                  <a:cxn ang="0">
                    <a:pos x="46" y="23"/>
                  </a:cxn>
                  <a:cxn ang="0">
                    <a:pos x="42" y="20"/>
                  </a:cxn>
                  <a:cxn ang="0">
                    <a:pos x="40" y="26"/>
                  </a:cxn>
                  <a:cxn ang="0">
                    <a:pos x="35" y="36"/>
                  </a:cxn>
                  <a:cxn ang="0">
                    <a:pos x="25" y="32"/>
                  </a:cxn>
                  <a:cxn ang="0">
                    <a:pos x="21" y="33"/>
                  </a:cxn>
                  <a:cxn ang="0">
                    <a:pos x="19" y="29"/>
                  </a:cxn>
                  <a:cxn ang="0">
                    <a:pos x="23" y="28"/>
                  </a:cxn>
                  <a:cxn ang="0">
                    <a:pos x="22" y="21"/>
                  </a:cxn>
                  <a:cxn ang="0">
                    <a:pos x="28" y="21"/>
                  </a:cxn>
                  <a:cxn ang="0">
                    <a:pos x="28" y="27"/>
                  </a:cxn>
                  <a:cxn ang="0">
                    <a:pos x="32" y="30"/>
                  </a:cxn>
                  <a:cxn ang="0">
                    <a:pos x="34" y="24"/>
                  </a:cxn>
                  <a:cxn ang="0">
                    <a:pos x="39" y="14"/>
                  </a:cxn>
                  <a:cxn ang="0">
                    <a:pos x="50" y="18"/>
                  </a:cxn>
                  <a:cxn ang="0">
                    <a:pos x="54" y="17"/>
                  </a:cxn>
                  <a:cxn ang="0">
                    <a:pos x="56" y="21"/>
                  </a:cxn>
                  <a:cxn ang="0">
                    <a:pos x="52" y="22"/>
                  </a:cxn>
                  <a:cxn ang="0">
                    <a:pos x="52" y="30"/>
                  </a:cxn>
                </a:cxnLst>
                <a:rect l="0" t="0" r="r" b="b"/>
                <a:pathLst>
                  <a:path w="77" h="49">
                    <a:moveTo>
                      <a:pt x="34" y="5"/>
                    </a:moveTo>
                    <a:cubicBezTo>
                      <a:pt x="13" y="10"/>
                      <a:pt x="0" y="33"/>
                      <a:pt x="0" y="33"/>
                    </a:cubicBezTo>
                    <a:cubicBezTo>
                      <a:pt x="0" y="33"/>
                      <a:pt x="22" y="49"/>
                      <a:pt x="43" y="44"/>
                    </a:cubicBezTo>
                    <a:cubicBezTo>
                      <a:pt x="64" y="39"/>
                      <a:pt x="77" y="16"/>
                      <a:pt x="77" y="16"/>
                    </a:cubicBezTo>
                    <a:cubicBezTo>
                      <a:pt x="77" y="16"/>
                      <a:pt x="55" y="0"/>
                      <a:pt x="34" y="5"/>
                    </a:cubicBezTo>
                    <a:moveTo>
                      <a:pt x="52" y="30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29"/>
                      <a:pt x="47" y="26"/>
                      <a:pt x="46" y="23"/>
                    </a:cubicBezTo>
                    <a:cubicBezTo>
                      <a:pt x="45" y="21"/>
                      <a:pt x="44" y="19"/>
                      <a:pt x="42" y="20"/>
                    </a:cubicBezTo>
                    <a:cubicBezTo>
                      <a:pt x="41" y="21"/>
                      <a:pt x="40" y="22"/>
                      <a:pt x="40" y="26"/>
                    </a:cubicBezTo>
                    <a:cubicBezTo>
                      <a:pt x="40" y="31"/>
                      <a:pt x="39" y="35"/>
                      <a:pt x="35" y="36"/>
                    </a:cubicBezTo>
                    <a:cubicBezTo>
                      <a:pt x="31" y="38"/>
                      <a:pt x="28" y="36"/>
                      <a:pt x="25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5"/>
                      <a:pt x="22" y="23"/>
                      <a:pt x="22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2"/>
                      <a:pt x="27" y="24"/>
                      <a:pt x="28" y="27"/>
                    </a:cubicBezTo>
                    <a:cubicBezTo>
                      <a:pt x="29" y="30"/>
                      <a:pt x="31" y="30"/>
                      <a:pt x="32" y="30"/>
                    </a:cubicBezTo>
                    <a:cubicBezTo>
                      <a:pt x="33" y="29"/>
                      <a:pt x="34" y="28"/>
                      <a:pt x="34" y="24"/>
                    </a:cubicBezTo>
                    <a:cubicBezTo>
                      <a:pt x="34" y="18"/>
                      <a:pt x="35" y="15"/>
                      <a:pt x="39" y="14"/>
                    </a:cubicBezTo>
                    <a:cubicBezTo>
                      <a:pt x="43" y="12"/>
                      <a:pt x="47" y="14"/>
                      <a:pt x="50" y="18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3" y="25"/>
                      <a:pt x="53" y="28"/>
                      <a:pt x="52" y="3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60"/>
            <p:cNvGrpSpPr/>
            <p:nvPr/>
          </p:nvGrpSpPr>
          <p:grpSpPr>
            <a:xfrm>
              <a:off x="4802188" y="1789112"/>
              <a:ext cx="388938" cy="319088"/>
              <a:chOff x="5102226" y="1265238"/>
              <a:chExt cx="388938" cy="319088"/>
            </a:xfrm>
            <a:noFill/>
          </p:grpSpPr>
          <p:sp>
            <p:nvSpPr>
              <p:cNvPr id="16" name="Freeform 407"/>
              <p:cNvSpPr/>
              <p:nvPr/>
            </p:nvSpPr>
            <p:spPr bwMode="auto">
              <a:xfrm>
                <a:off x="5238751" y="1381126"/>
                <a:ext cx="34925" cy="109538"/>
              </a:xfrm>
              <a:custGeom>
                <a:avLst/>
                <a:gdLst/>
                <a:ahLst/>
                <a:cxnLst>
                  <a:cxn ang="0">
                    <a:pos x="6" y="63"/>
                  </a:cxn>
                  <a:cxn ang="0">
                    <a:pos x="4" y="62"/>
                  </a:cxn>
                  <a:cxn ang="0">
                    <a:pos x="1" y="55"/>
                  </a:cxn>
                  <a:cxn ang="0">
                    <a:pos x="10" y="32"/>
                  </a:cxn>
                  <a:cxn ang="0">
                    <a:pos x="8" y="6"/>
                  </a:cxn>
                  <a:cxn ang="0">
                    <a:pos x="13" y="0"/>
                  </a:cxn>
                  <a:cxn ang="0">
                    <a:pos x="19" y="5"/>
                  </a:cxn>
                  <a:cxn ang="0">
                    <a:pos x="21" y="32"/>
                  </a:cxn>
                  <a:cxn ang="0">
                    <a:pos x="21" y="34"/>
                  </a:cxn>
                  <a:cxn ang="0">
                    <a:pos x="12" y="59"/>
                  </a:cxn>
                  <a:cxn ang="0">
                    <a:pos x="6" y="63"/>
                  </a:cxn>
                </a:cxnLst>
                <a:rect l="0" t="0" r="r" b="b"/>
                <a:pathLst>
                  <a:path w="21" h="63">
                    <a:moveTo>
                      <a:pt x="6" y="63"/>
                    </a:moveTo>
                    <a:cubicBezTo>
                      <a:pt x="6" y="63"/>
                      <a:pt x="5" y="63"/>
                      <a:pt x="4" y="62"/>
                    </a:cubicBezTo>
                    <a:cubicBezTo>
                      <a:pt x="1" y="61"/>
                      <a:pt x="0" y="58"/>
                      <a:pt x="1" y="5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3"/>
                      <a:pt x="10" y="0"/>
                      <a:pt x="13" y="0"/>
                    </a:cubicBezTo>
                    <a:cubicBezTo>
                      <a:pt x="16" y="0"/>
                      <a:pt x="19" y="2"/>
                      <a:pt x="19" y="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4"/>
                      <a:pt x="21" y="34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1" y="61"/>
                      <a:pt x="9" y="63"/>
                      <a:pt x="6" y="63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408"/>
              <p:cNvSpPr/>
              <p:nvPr/>
            </p:nvSpPr>
            <p:spPr bwMode="auto">
              <a:xfrm>
                <a:off x="5202238" y="1319213"/>
                <a:ext cx="157163" cy="69850"/>
              </a:xfrm>
              <a:custGeom>
                <a:avLst/>
                <a:gdLst/>
                <a:ahLst/>
                <a:cxnLst>
                  <a:cxn ang="0">
                    <a:pos x="85" y="15"/>
                  </a:cxn>
                  <a:cxn ang="0">
                    <a:pos x="69" y="15"/>
                  </a:cxn>
                  <a:cxn ang="0">
                    <a:pos x="58" y="2"/>
                  </a:cxn>
                  <a:cxn ang="0">
                    <a:pos x="57" y="1"/>
                  </a:cxn>
                  <a:cxn ang="0">
                    <a:pos x="46" y="25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2" y="16"/>
                  </a:cxn>
                  <a:cxn ang="0">
                    <a:pos x="3" y="24"/>
                  </a:cxn>
                  <a:cxn ang="0">
                    <a:pos x="6" y="25"/>
                  </a:cxn>
                  <a:cxn ang="0">
                    <a:pos x="11" y="23"/>
                  </a:cxn>
                  <a:cxn ang="0">
                    <a:pos x="21" y="11"/>
                  </a:cxn>
                  <a:cxn ang="0">
                    <a:pos x="33" y="11"/>
                  </a:cxn>
                  <a:cxn ang="0">
                    <a:pos x="24" y="40"/>
                  </a:cxn>
                  <a:cxn ang="0">
                    <a:pos x="51" y="40"/>
                  </a:cxn>
                  <a:cxn ang="0">
                    <a:pos x="58" y="20"/>
                  </a:cxn>
                  <a:cxn ang="0">
                    <a:pos x="62" y="25"/>
                  </a:cxn>
                  <a:cxn ang="0">
                    <a:pos x="67" y="27"/>
                  </a:cxn>
                  <a:cxn ang="0">
                    <a:pos x="67" y="27"/>
                  </a:cxn>
                  <a:cxn ang="0">
                    <a:pos x="85" y="27"/>
                  </a:cxn>
                  <a:cxn ang="0">
                    <a:pos x="91" y="21"/>
                  </a:cxn>
                  <a:cxn ang="0">
                    <a:pos x="85" y="15"/>
                  </a:cxn>
                </a:cxnLst>
                <a:rect l="0" t="0" r="r" b="b"/>
                <a:pathLst>
                  <a:path w="91" h="40">
                    <a:moveTo>
                      <a:pt x="85" y="15"/>
                    </a:moveTo>
                    <a:cubicBezTo>
                      <a:pt x="69" y="15"/>
                      <a:pt x="69" y="15"/>
                      <a:pt x="69" y="15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0"/>
                      <a:pt x="14" y="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8"/>
                      <a:pt x="0" y="22"/>
                      <a:pt x="3" y="24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8" y="25"/>
                      <a:pt x="10" y="25"/>
                      <a:pt x="11" y="2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3" y="26"/>
                      <a:pt x="65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8" y="27"/>
                      <a:pt x="91" y="24"/>
                      <a:pt x="91" y="21"/>
                    </a:cubicBezTo>
                    <a:cubicBezTo>
                      <a:pt x="91" y="18"/>
                      <a:pt x="88" y="15"/>
                      <a:pt x="85" y="15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409"/>
              <p:cNvSpPr/>
              <p:nvPr/>
            </p:nvSpPr>
            <p:spPr bwMode="auto">
              <a:xfrm>
                <a:off x="5273676" y="1327151"/>
                <a:ext cx="14288" cy="412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9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9" y="2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410"/>
              <p:cNvSpPr/>
              <p:nvPr/>
            </p:nvSpPr>
            <p:spPr bwMode="auto">
              <a:xfrm>
                <a:off x="5273676" y="1327151"/>
                <a:ext cx="14288" cy="412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9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9" y="23"/>
                    </a:lnTo>
                    <a:lnTo>
                      <a:pt x="9" y="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411"/>
              <p:cNvSpPr/>
              <p:nvPr/>
            </p:nvSpPr>
            <p:spPr bwMode="auto">
              <a:xfrm>
                <a:off x="5283201" y="1323976"/>
                <a:ext cx="12700" cy="7938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2"/>
                  </a:cxn>
                  <a:cxn ang="0">
                    <a:pos x="3" y="4"/>
                  </a:cxn>
                  <a:cxn ang="0">
                    <a:pos x="2" y="4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6" y="1"/>
                  </a:cxn>
                </a:cxnLst>
                <a:rect l="0" t="0" r="r" b="b"/>
                <a:pathLst>
                  <a:path w="7" h="5">
                    <a:moveTo>
                      <a:pt x="6" y="1"/>
                    </a:moveTo>
                    <a:cubicBezTo>
                      <a:pt x="7" y="1"/>
                      <a:pt x="7" y="1"/>
                      <a:pt x="6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1"/>
                      <a:pt x="6" y="1"/>
                      <a:pt x="6" y="1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412"/>
              <p:cNvSpPr/>
              <p:nvPr/>
            </p:nvSpPr>
            <p:spPr bwMode="auto">
              <a:xfrm>
                <a:off x="5273676" y="1271588"/>
                <a:ext cx="39688" cy="47625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10" y="27"/>
                  </a:cxn>
                  <a:cxn ang="0">
                    <a:pos x="1" y="13"/>
                  </a:cxn>
                  <a:cxn ang="0">
                    <a:pos x="12" y="1"/>
                  </a:cxn>
                  <a:cxn ang="0">
                    <a:pos x="21" y="15"/>
                  </a:cxn>
                </a:cxnLst>
                <a:rect l="0" t="0" r="r" b="b"/>
                <a:pathLst>
                  <a:path w="22" h="28">
                    <a:moveTo>
                      <a:pt x="21" y="15"/>
                    </a:moveTo>
                    <a:cubicBezTo>
                      <a:pt x="20" y="22"/>
                      <a:pt x="13" y="28"/>
                      <a:pt x="10" y="27"/>
                    </a:cubicBezTo>
                    <a:cubicBezTo>
                      <a:pt x="6" y="27"/>
                      <a:pt x="0" y="20"/>
                      <a:pt x="1" y="13"/>
                    </a:cubicBezTo>
                    <a:cubicBezTo>
                      <a:pt x="2" y="6"/>
                      <a:pt x="4" y="0"/>
                      <a:pt x="12" y="1"/>
                    </a:cubicBezTo>
                    <a:cubicBezTo>
                      <a:pt x="21" y="2"/>
                      <a:pt x="22" y="8"/>
                      <a:pt x="21" y="15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413"/>
              <p:cNvSpPr/>
              <p:nvPr/>
            </p:nvSpPr>
            <p:spPr bwMode="auto">
              <a:xfrm>
                <a:off x="5176838" y="1306513"/>
                <a:ext cx="280988" cy="231775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0" y="140"/>
                  </a:cxn>
                  <a:cxn ang="0">
                    <a:pos x="13" y="118"/>
                  </a:cxn>
                  <a:cxn ang="0">
                    <a:pos x="55" y="124"/>
                  </a:cxn>
                  <a:cxn ang="0">
                    <a:pos x="66" y="102"/>
                  </a:cxn>
                  <a:cxn ang="0">
                    <a:pos x="98" y="108"/>
                  </a:cxn>
                  <a:cxn ang="0">
                    <a:pos x="119" y="58"/>
                  </a:cxn>
                  <a:cxn ang="0">
                    <a:pos x="138" y="60"/>
                  </a:cxn>
                  <a:cxn ang="0">
                    <a:pos x="165" y="0"/>
                  </a:cxn>
                  <a:cxn ang="0">
                    <a:pos x="177" y="5"/>
                  </a:cxn>
                  <a:cxn ang="0">
                    <a:pos x="147" y="75"/>
                  </a:cxn>
                  <a:cxn ang="0">
                    <a:pos x="128" y="72"/>
                  </a:cxn>
                  <a:cxn ang="0">
                    <a:pos x="105" y="122"/>
                  </a:cxn>
                  <a:cxn ang="0">
                    <a:pos x="74" y="118"/>
                  </a:cxn>
                  <a:cxn ang="0">
                    <a:pos x="61" y="140"/>
                  </a:cxn>
                  <a:cxn ang="0">
                    <a:pos x="20" y="133"/>
                  </a:cxn>
                  <a:cxn ang="0">
                    <a:pos x="11" y="146"/>
                  </a:cxn>
                </a:cxnLst>
                <a:rect l="0" t="0" r="r" b="b"/>
                <a:pathLst>
                  <a:path w="177" h="146">
                    <a:moveTo>
                      <a:pt x="11" y="146"/>
                    </a:moveTo>
                    <a:lnTo>
                      <a:pt x="0" y="140"/>
                    </a:lnTo>
                    <a:lnTo>
                      <a:pt x="13" y="118"/>
                    </a:lnTo>
                    <a:lnTo>
                      <a:pt x="55" y="124"/>
                    </a:lnTo>
                    <a:lnTo>
                      <a:pt x="66" y="102"/>
                    </a:lnTo>
                    <a:lnTo>
                      <a:pt x="98" y="108"/>
                    </a:lnTo>
                    <a:lnTo>
                      <a:pt x="119" y="58"/>
                    </a:lnTo>
                    <a:lnTo>
                      <a:pt x="138" y="60"/>
                    </a:lnTo>
                    <a:lnTo>
                      <a:pt x="165" y="0"/>
                    </a:lnTo>
                    <a:lnTo>
                      <a:pt x="177" y="5"/>
                    </a:lnTo>
                    <a:lnTo>
                      <a:pt x="147" y="75"/>
                    </a:lnTo>
                    <a:lnTo>
                      <a:pt x="128" y="72"/>
                    </a:lnTo>
                    <a:lnTo>
                      <a:pt x="105" y="122"/>
                    </a:lnTo>
                    <a:lnTo>
                      <a:pt x="74" y="118"/>
                    </a:lnTo>
                    <a:lnTo>
                      <a:pt x="61" y="140"/>
                    </a:lnTo>
                    <a:lnTo>
                      <a:pt x="20" y="133"/>
                    </a:lnTo>
                    <a:lnTo>
                      <a:pt x="11" y="1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414"/>
              <p:cNvSpPr/>
              <p:nvPr/>
            </p:nvSpPr>
            <p:spPr bwMode="auto">
              <a:xfrm>
                <a:off x="5176838" y="1306513"/>
                <a:ext cx="280988" cy="231775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0" y="140"/>
                  </a:cxn>
                  <a:cxn ang="0">
                    <a:pos x="13" y="118"/>
                  </a:cxn>
                  <a:cxn ang="0">
                    <a:pos x="55" y="124"/>
                  </a:cxn>
                  <a:cxn ang="0">
                    <a:pos x="66" y="102"/>
                  </a:cxn>
                  <a:cxn ang="0">
                    <a:pos x="98" y="108"/>
                  </a:cxn>
                  <a:cxn ang="0">
                    <a:pos x="119" y="58"/>
                  </a:cxn>
                  <a:cxn ang="0">
                    <a:pos x="138" y="60"/>
                  </a:cxn>
                  <a:cxn ang="0">
                    <a:pos x="165" y="0"/>
                  </a:cxn>
                  <a:cxn ang="0">
                    <a:pos x="177" y="5"/>
                  </a:cxn>
                  <a:cxn ang="0">
                    <a:pos x="147" y="75"/>
                  </a:cxn>
                  <a:cxn ang="0">
                    <a:pos x="128" y="72"/>
                  </a:cxn>
                  <a:cxn ang="0">
                    <a:pos x="105" y="122"/>
                  </a:cxn>
                  <a:cxn ang="0">
                    <a:pos x="74" y="118"/>
                  </a:cxn>
                  <a:cxn ang="0">
                    <a:pos x="61" y="140"/>
                  </a:cxn>
                  <a:cxn ang="0">
                    <a:pos x="20" y="133"/>
                  </a:cxn>
                  <a:cxn ang="0">
                    <a:pos x="11" y="146"/>
                  </a:cxn>
                </a:cxnLst>
                <a:rect l="0" t="0" r="r" b="b"/>
                <a:pathLst>
                  <a:path w="177" h="146">
                    <a:moveTo>
                      <a:pt x="11" y="146"/>
                    </a:moveTo>
                    <a:lnTo>
                      <a:pt x="0" y="140"/>
                    </a:lnTo>
                    <a:lnTo>
                      <a:pt x="13" y="118"/>
                    </a:lnTo>
                    <a:lnTo>
                      <a:pt x="55" y="124"/>
                    </a:lnTo>
                    <a:lnTo>
                      <a:pt x="66" y="102"/>
                    </a:lnTo>
                    <a:lnTo>
                      <a:pt x="98" y="108"/>
                    </a:lnTo>
                    <a:lnTo>
                      <a:pt x="119" y="58"/>
                    </a:lnTo>
                    <a:lnTo>
                      <a:pt x="138" y="60"/>
                    </a:lnTo>
                    <a:lnTo>
                      <a:pt x="165" y="0"/>
                    </a:lnTo>
                    <a:lnTo>
                      <a:pt x="177" y="5"/>
                    </a:lnTo>
                    <a:lnTo>
                      <a:pt x="147" y="75"/>
                    </a:lnTo>
                    <a:lnTo>
                      <a:pt x="128" y="72"/>
                    </a:lnTo>
                    <a:lnTo>
                      <a:pt x="105" y="122"/>
                    </a:lnTo>
                    <a:lnTo>
                      <a:pt x="74" y="118"/>
                    </a:lnTo>
                    <a:lnTo>
                      <a:pt x="61" y="140"/>
                    </a:lnTo>
                    <a:lnTo>
                      <a:pt x="20" y="133"/>
                    </a:lnTo>
                    <a:lnTo>
                      <a:pt x="11" y="14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415"/>
              <p:cNvSpPr/>
              <p:nvPr/>
            </p:nvSpPr>
            <p:spPr bwMode="auto">
              <a:xfrm>
                <a:off x="5102226" y="1265238"/>
                <a:ext cx="388938" cy="319088"/>
              </a:xfrm>
              <a:custGeom>
                <a:avLst/>
                <a:gdLst/>
                <a:ahLst/>
                <a:cxnLst>
                  <a:cxn ang="0">
                    <a:pos x="245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93"/>
                  </a:cxn>
                  <a:cxn ang="0">
                    <a:pos x="245" y="193"/>
                  </a:cxn>
                  <a:cxn ang="0">
                    <a:pos x="245" y="201"/>
                  </a:cxn>
                </a:cxnLst>
                <a:rect l="0" t="0" r="r" b="b"/>
                <a:pathLst>
                  <a:path w="245" h="201">
                    <a:moveTo>
                      <a:pt x="245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93"/>
                    </a:lnTo>
                    <a:lnTo>
                      <a:pt x="245" y="193"/>
                    </a:lnTo>
                    <a:lnTo>
                      <a:pt x="245" y="20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416"/>
              <p:cNvSpPr/>
              <p:nvPr/>
            </p:nvSpPr>
            <p:spPr bwMode="auto">
              <a:xfrm>
                <a:off x="5102226" y="1265238"/>
                <a:ext cx="388938" cy="319088"/>
              </a:xfrm>
              <a:custGeom>
                <a:avLst/>
                <a:gdLst/>
                <a:ahLst/>
                <a:cxnLst>
                  <a:cxn ang="0">
                    <a:pos x="245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93"/>
                  </a:cxn>
                  <a:cxn ang="0">
                    <a:pos x="245" y="193"/>
                  </a:cxn>
                  <a:cxn ang="0">
                    <a:pos x="245" y="201"/>
                  </a:cxn>
                </a:cxnLst>
                <a:rect l="0" t="0" r="r" b="b"/>
                <a:pathLst>
                  <a:path w="245" h="201">
                    <a:moveTo>
                      <a:pt x="245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93"/>
                    </a:lnTo>
                    <a:lnTo>
                      <a:pt x="245" y="193"/>
                    </a:lnTo>
                    <a:lnTo>
                      <a:pt x="245" y="201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17"/>
              <p:cNvSpPr/>
              <p:nvPr/>
            </p:nvSpPr>
            <p:spPr bwMode="auto">
              <a:xfrm>
                <a:off x="5159376" y="1360488"/>
                <a:ext cx="71438" cy="57150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29" y="32"/>
                  </a:cxn>
                  <a:cxn ang="0">
                    <a:pos x="3" y="22"/>
                  </a:cxn>
                  <a:cxn ang="0">
                    <a:pos x="0" y="17"/>
                  </a:cxn>
                  <a:cxn ang="0">
                    <a:pos x="6" y="3"/>
                  </a:cxn>
                  <a:cxn ang="0">
                    <a:pos x="11" y="0"/>
                  </a:cxn>
                  <a:cxn ang="0">
                    <a:pos x="38" y="11"/>
                  </a:cxn>
                  <a:cxn ang="0">
                    <a:pos x="40" y="16"/>
                  </a:cxn>
                  <a:cxn ang="0">
                    <a:pos x="35" y="30"/>
                  </a:cxn>
                </a:cxnLst>
                <a:rect l="0" t="0" r="r" b="b"/>
                <a:pathLst>
                  <a:path w="41" h="33">
                    <a:moveTo>
                      <a:pt x="35" y="30"/>
                    </a:moveTo>
                    <a:cubicBezTo>
                      <a:pt x="34" y="32"/>
                      <a:pt x="31" y="33"/>
                      <a:pt x="29" y="3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1"/>
                      <a:pt x="0" y="19"/>
                      <a:pt x="0" y="17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40" y="12"/>
                      <a:pt x="41" y="14"/>
                      <a:pt x="40" y="16"/>
                    </a:cubicBezTo>
                    <a:cubicBezTo>
                      <a:pt x="35" y="30"/>
                      <a:pt x="35" y="30"/>
                      <a:pt x="35" y="3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418"/>
              <p:cNvSpPr>
                <a:spLocks noChangeArrowheads="1"/>
              </p:cNvSpPr>
              <p:nvPr/>
            </p:nvSpPr>
            <p:spPr bwMode="auto">
              <a:xfrm>
                <a:off x="5110163" y="1290638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419"/>
              <p:cNvSpPr>
                <a:spLocks noChangeArrowheads="1"/>
              </p:cNvSpPr>
              <p:nvPr/>
            </p:nvSpPr>
            <p:spPr bwMode="auto">
              <a:xfrm>
                <a:off x="5110163" y="1290638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20"/>
              <p:cNvSpPr>
                <a:spLocks noChangeArrowheads="1"/>
              </p:cNvSpPr>
              <p:nvPr/>
            </p:nvSpPr>
            <p:spPr bwMode="auto">
              <a:xfrm>
                <a:off x="5110163" y="1347788"/>
                <a:ext cx="22225" cy="14288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21"/>
              <p:cNvSpPr>
                <a:spLocks noChangeArrowheads="1"/>
              </p:cNvSpPr>
              <p:nvPr/>
            </p:nvSpPr>
            <p:spPr bwMode="auto">
              <a:xfrm>
                <a:off x="5110163" y="1347788"/>
                <a:ext cx="22225" cy="14288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2"/>
              <p:cNvSpPr>
                <a:spLocks noChangeArrowheads="1"/>
              </p:cNvSpPr>
              <p:nvPr/>
            </p:nvSpPr>
            <p:spPr bwMode="auto">
              <a:xfrm>
                <a:off x="5110163" y="1406526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23"/>
              <p:cNvSpPr>
                <a:spLocks noChangeArrowheads="1"/>
              </p:cNvSpPr>
              <p:nvPr/>
            </p:nvSpPr>
            <p:spPr bwMode="auto">
              <a:xfrm>
                <a:off x="5110163" y="1406526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24"/>
              <p:cNvSpPr>
                <a:spLocks noChangeArrowheads="1"/>
              </p:cNvSpPr>
              <p:nvPr/>
            </p:nvSpPr>
            <p:spPr bwMode="auto">
              <a:xfrm>
                <a:off x="5110163" y="1465263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25"/>
              <p:cNvSpPr>
                <a:spLocks noChangeArrowheads="1"/>
              </p:cNvSpPr>
              <p:nvPr/>
            </p:nvSpPr>
            <p:spPr bwMode="auto">
              <a:xfrm>
                <a:off x="5110163" y="1465263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26"/>
              <p:cNvSpPr>
                <a:spLocks noChangeArrowheads="1"/>
              </p:cNvSpPr>
              <p:nvPr/>
            </p:nvSpPr>
            <p:spPr bwMode="auto">
              <a:xfrm>
                <a:off x="5110163" y="1524001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27"/>
              <p:cNvSpPr>
                <a:spLocks noChangeArrowheads="1"/>
              </p:cNvSpPr>
              <p:nvPr/>
            </p:nvSpPr>
            <p:spPr bwMode="auto">
              <a:xfrm>
                <a:off x="5110163" y="1524001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28"/>
              <p:cNvSpPr>
                <a:spLocks noChangeArrowheads="1"/>
              </p:cNvSpPr>
              <p:nvPr/>
            </p:nvSpPr>
            <p:spPr bwMode="auto">
              <a:xfrm>
                <a:off x="539591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29"/>
              <p:cNvSpPr>
                <a:spLocks noChangeArrowheads="1"/>
              </p:cNvSpPr>
              <p:nvPr/>
            </p:nvSpPr>
            <p:spPr bwMode="auto">
              <a:xfrm>
                <a:off x="539591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430"/>
              <p:cNvSpPr>
                <a:spLocks noChangeArrowheads="1"/>
              </p:cNvSpPr>
              <p:nvPr/>
            </p:nvSpPr>
            <p:spPr bwMode="auto">
              <a:xfrm>
                <a:off x="545465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431"/>
              <p:cNvSpPr>
                <a:spLocks noChangeArrowheads="1"/>
              </p:cNvSpPr>
              <p:nvPr/>
            </p:nvSpPr>
            <p:spPr bwMode="auto">
              <a:xfrm>
                <a:off x="545465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32"/>
              <p:cNvSpPr>
                <a:spLocks noChangeArrowheads="1"/>
              </p:cNvSpPr>
              <p:nvPr/>
            </p:nvSpPr>
            <p:spPr bwMode="auto">
              <a:xfrm>
                <a:off x="5337176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33"/>
              <p:cNvSpPr>
                <a:spLocks noChangeArrowheads="1"/>
              </p:cNvSpPr>
              <p:nvPr/>
            </p:nvSpPr>
            <p:spPr bwMode="auto">
              <a:xfrm>
                <a:off x="5337176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34"/>
              <p:cNvSpPr>
                <a:spLocks noChangeArrowheads="1"/>
              </p:cNvSpPr>
              <p:nvPr/>
            </p:nvSpPr>
            <p:spPr bwMode="auto">
              <a:xfrm>
                <a:off x="5278438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5"/>
              <p:cNvSpPr>
                <a:spLocks noChangeArrowheads="1"/>
              </p:cNvSpPr>
              <p:nvPr/>
            </p:nvSpPr>
            <p:spPr bwMode="auto">
              <a:xfrm>
                <a:off x="5278438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436"/>
              <p:cNvSpPr>
                <a:spLocks noChangeArrowheads="1"/>
              </p:cNvSpPr>
              <p:nvPr/>
            </p:nvSpPr>
            <p:spPr bwMode="auto">
              <a:xfrm>
                <a:off x="521970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437"/>
              <p:cNvSpPr>
                <a:spLocks noChangeArrowheads="1"/>
              </p:cNvSpPr>
              <p:nvPr/>
            </p:nvSpPr>
            <p:spPr bwMode="auto">
              <a:xfrm>
                <a:off x="521970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438"/>
              <p:cNvSpPr>
                <a:spLocks noChangeArrowheads="1"/>
              </p:cNvSpPr>
              <p:nvPr/>
            </p:nvSpPr>
            <p:spPr bwMode="auto">
              <a:xfrm>
                <a:off x="516096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439"/>
              <p:cNvSpPr>
                <a:spLocks noChangeArrowheads="1"/>
              </p:cNvSpPr>
              <p:nvPr/>
            </p:nvSpPr>
            <p:spPr bwMode="auto">
              <a:xfrm>
                <a:off x="516096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440"/>
              <p:cNvSpPr/>
              <p:nvPr/>
            </p:nvSpPr>
            <p:spPr bwMode="auto">
              <a:xfrm>
                <a:off x="5410201" y="1271588"/>
                <a:ext cx="68263" cy="6350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5" y="0"/>
                  </a:cxn>
                  <a:cxn ang="0">
                    <a:pos x="43" y="40"/>
                  </a:cxn>
                  <a:cxn ang="0">
                    <a:pos x="0" y="23"/>
                  </a:cxn>
                </a:cxnLst>
                <a:rect l="0" t="0" r="r" b="b"/>
                <a:pathLst>
                  <a:path w="43" h="40">
                    <a:moveTo>
                      <a:pt x="0" y="23"/>
                    </a:moveTo>
                    <a:lnTo>
                      <a:pt x="35" y="0"/>
                    </a:lnTo>
                    <a:lnTo>
                      <a:pt x="43" y="4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441"/>
              <p:cNvSpPr/>
              <p:nvPr/>
            </p:nvSpPr>
            <p:spPr bwMode="auto">
              <a:xfrm>
                <a:off x="5410201" y="1271588"/>
                <a:ext cx="68263" cy="6350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5" y="0"/>
                  </a:cxn>
                  <a:cxn ang="0">
                    <a:pos x="43" y="40"/>
                  </a:cxn>
                  <a:cxn ang="0">
                    <a:pos x="0" y="23"/>
                  </a:cxn>
                </a:cxnLst>
                <a:rect l="0" t="0" r="r" b="b"/>
                <a:pathLst>
                  <a:path w="43" h="40">
                    <a:moveTo>
                      <a:pt x="0" y="23"/>
                    </a:moveTo>
                    <a:lnTo>
                      <a:pt x="35" y="0"/>
                    </a:lnTo>
                    <a:lnTo>
                      <a:pt x="43" y="40"/>
                    </a:lnTo>
                    <a:lnTo>
                      <a:pt x="0" y="23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3887788" y="2835274"/>
              <a:ext cx="347663" cy="325438"/>
            </a:xfrm>
            <a:custGeom>
              <a:avLst/>
              <a:gdLst/>
              <a:ahLst/>
              <a:cxnLst>
                <a:cxn ang="0">
                  <a:pos x="87" y="43"/>
                </a:cxn>
                <a:cxn ang="0">
                  <a:pos x="75" y="28"/>
                </a:cxn>
                <a:cxn ang="0">
                  <a:pos x="60" y="14"/>
                </a:cxn>
                <a:cxn ang="0">
                  <a:pos x="41" y="19"/>
                </a:cxn>
                <a:cxn ang="0">
                  <a:pos x="23" y="26"/>
                </a:cxn>
                <a:cxn ang="0">
                  <a:pos x="6" y="36"/>
                </a:cxn>
                <a:cxn ang="0">
                  <a:pos x="6" y="56"/>
                </a:cxn>
                <a:cxn ang="0">
                  <a:pos x="8" y="76"/>
                </a:cxn>
                <a:cxn ang="0">
                  <a:pos x="14" y="95"/>
                </a:cxn>
                <a:cxn ang="0">
                  <a:pos x="33" y="100"/>
                </a:cxn>
                <a:cxn ang="0">
                  <a:pos x="52" y="103"/>
                </a:cxn>
                <a:cxn ang="0">
                  <a:pos x="72" y="102"/>
                </a:cxn>
                <a:cxn ang="0">
                  <a:pos x="82" y="85"/>
                </a:cxn>
                <a:cxn ang="0">
                  <a:pos x="90" y="67"/>
                </a:cxn>
                <a:cxn ang="0">
                  <a:pos x="53" y="99"/>
                </a:cxn>
                <a:cxn ang="0">
                  <a:pos x="40" y="74"/>
                </a:cxn>
                <a:cxn ang="0">
                  <a:pos x="12" y="76"/>
                </a:cxn>
                <a:cxn ang="0">
                  <a:pos x="40" y="47"/>
                </a:cxn>
                <a:cxn ang="0">
                  <a:pos x="53" y="22"/>
                </a:cxn>
                <a:cxn ang="0">
                  <a:pos x="43" y="71"/>
                </a:cxn>
                <a:cxn ang="0">
                  <a:pos x="37" y="60"/>
                </a:cxn>
                <a:cxn ang="0">
                  <a:pos x="55" y="48"/>
                </a:cxn>
                <a:cxn ang="0">
                  <a:pos x="54" y="70"/>
                </a:cxn>
                <a:cxn ang="0">
                  <a:pos x="84" y="76"/>
                </a:cxn>
                <a:cxn ang="0">
                  <a:pos x="48" y="49"/>
                </a:cxn>
                <a:cxn ang="0">
                  <a:pos x="48" y="67"/>
                </a:cxn>
                <a:cxn ang="0">
                  <a:pos x="113" y="12"/>
                </a:cxn>
                <a:cxn ang="0">
                  <a:pos x="111" y="5"/>
                </a:cxn>
                <a:cxn ang="0">
                  <a:pos x="104" y="3"/>
                </a:cxn>
                <a:cxn ang="0">
                  <a:pos x="97" y="2"/>
                </a:cxn>
                <a:cxn ang="0">
                  <a:pos x="90" y="2"/>
                </a:cxn>
                <a:cxn ang="0">
                  <a:pos x="86" y="8"/>
                </a:cxn>
                <a:cxn ang="0">
                  <a:pos x="84" y="15"/>
                </a:cxn>
                <a:cxn ang="0">
                  <a:pos x="82" y="22"/>
                </a:cxn>
                <a:cxn ang="0">
                  <a:pos x="87" y="27"/>
                </a:cxn>
                <a:cxn ang="0">
                  <a:pos x="93" y="32"/>
                </a:cxn>
                <a:cxn ang="0">
                  <a:pos x="99" y="35"/>
                </a:cxn>
                <a:cxn ang="0">
                  <a:pos x="105" y="32"/>
                </a:cxn>
                <a:cxn ang="0">
                  <a:pos x="111" y="27"/>
                </a:cxn>
                <a:cxn ang="0">
                  <a:pos x="116" y="22"/>
                </a:cxn>
                <a:cxn ang="0">
                  <a:pos x="101" y="32"/>
                </a:cxn>
                <a:cxn ang="0">
                  <a:pos x="96" y="22"/>
                </a:cxn>
                <a:cxn ang="0">
                  <a:pos x="93" y="18"/>
                </a:cxn>
                <a:cxn ang="0">
                  <a:pos x="96" y="13"/>
                </a:cxn>
                <a:cxn ang="0">
                  <a:pos x="101" y="3"/>
                </a:cxn>
                <a:cxn ang="0">
                  <a:pos x="97" y="21"/>
                </a:cxn>
                <a:cxn ang="0">
                  <a:pos x="95" y="17"/>
                </a:cxn>
                <a:cxn ang="0">
                  <a:pos x="102" y="13"/>
                </a:cxn>
                <a:cxn ang="0">
                  <a:pos x="101" y="21"/>
                </a:cxn>
                <a:cxn ang="0">
                  <a:pos x="112" y="23"/>
                </a:cxn>
                <a:cxn ang="0">
                  <a:pos x="99" y="13"/>
                </a:cxn>
                <a:cxn ang="0">
                  <a:pos x="99" y="20"/>
                </a:cxn>
              </a:cxnLst>
              <a:rect l="0" t="0" r="r" b="b"/>
              <a:pathLst>
                <a:path w="117" h="109">
                  <a:moveTo>
                    <a:pt x="90" y="56"/>
                  </a:moveTo>
                  <a:cubicBezTo>
                    <a:pt x="90" y="55"/>
                    <a:pt x="90" y="55"/>
                    <a:pt x="90" y="54"/>
                  </a:cubicBezTo>
                  <a:cubicBezTo>
                    <a:pt x="92" y="53"/>
                    <a:pt x="95" y="49"/>
                    <a:pt x="95" y="48"/>
                  </a:cubicBezTo>
                  <a:cubicBezTo>
                    <a:pt x="94" y="47"/>
                    <a:pt x="90" y="45"/>
                    <a:pt x="88" y="46"/>
                  </a:cubicBezTo>
                  <a:cubicBezTo>
                    <a:pt x="87" y="45"/>
                    <a:pt x="87" y="44"/>
                    <a:pt x="87" y="43"/>
                  </a:cubicBezTo>
                  <a:cubicBezTo>
                    <a:pt x="88" y="42"/>
                    <a:pt x="90" y="37"/>
                    <a:pt x="90" y="36"/>
                  </a:cubicBezTo>
                  <a:cubicBezTo>
                    <a:pt x="89" y="35"/>
                    <a:pt x="84" y="35"/>
                    <a:pt x="82" y="36"/>
                  </a:cubicBezTo>
                  <a:cubicBezTo>
                    <a:pt x="82" y="35"/>
                    <a:pt x="81" y="34"/>
                    <a:pt x="81" y="34"/>
                  </a:cubicBezTo>
                  <a:cubicBezTo>
                    <a:pt x="82" y="32"/>
                    <a:pt x="83" y="27"/>
                    <a:pt x="82" y="26"/>
                  </a:cubicBezTo>
                  <a:cubicBezTo>
                    <a:pt x="81" y="26"/>
                    <a:pt x="76" y="26"/>
                    <a:pt x="75" y="28"/>
                  </a:cubicBezTo>
                  <a:cubicBezTo>
                    <a:pt x="74" y="27"/>
                    <a:pt x="73" y="27"/>
                    <a:pt x="73" y="26"/>
                  </a:cubicBezTo>
                  <a:cubicBezTo>
                    <a:pt x="74" y="24"/>
                    <a:pt x="73" y="19"/>
                    <a:pt x="72" y="19"/>
                  </a:cubicBezTo>
                  <a:cubicBezTo>
                    <a:pt x="71" y="18"/>
                    <a:pt x="67" y="20"/>
                    <a:pt x="65" y="22"/>
                  </a:cubicBezTo>
                  <a:cubicBezTo>
                    <a:pt x="65" y="22"/>
                    <a:pt x="64" y="21"/>
                    <a:pt x="63" y="21"/>
                  </a:cubicBezTo>
                  <a:cubicBezTo>
                    <a:pt x="63" y="19"/>
                    <a:pt x="61" y="14"/>
                    <a:pt x="60" y="14"/>
                  </a:cubicBezTo>
                  <a:cubicBezTo>
                    <a:pt x="59" y="14"/>
                    <a:pt x="55" y="17"/>
                    <a:pt x="55" y="19"/>
                  </a:cubicBezTo>
                  <a:cubicBezTo>
                    <a:pt x="54" y="19"/>
                    <a:pt x="53" y="18"/>
                    <a:pt x="52" y="18"/>
                  </a:cubicBezTo>
                  <a:cubicBezTo>
                    <a:pt x="52" y="16"/>
                    <a:pt x="49" y="12"/>
                    <a:pt x="48" y="12"/>
                  </a:cubicBezTo>
                  <a:cubicBezTo>
                    <a:pt x="47" y="12"/>
                    <a:pt x="44" y="16"/>
                    <a:pt x="44" y="18"/>
                  </a:cubicBezTo>
                  <a:cubicBezTo>
                    <a:pt x="43" y="18"/>
                    <a:pt x="42" y="19"/>
                    <a:pt x="41" y="19"/>
                  </a:cubicBezTo>
                  <a:cubicBezTo>
                    <a:pt x="40" y="17"/>
                    <a:pt x="37" y="14"/>
                    <a:pt x="35" y="14"/>
                  </a:cubicBezTo>
                  <a:cubicBezTo>
                    <a:pt x="34" y="14"/>
                    <a:pt x="32" y="19"/>
                    <a:pt x="33" y="21"/>
                  </a:cubicBezTo>
                  <a:cubicBezTo>
                    <a:pt x="32" y="21"/>
                    <a:pt x="31" y="22"/>
                    <a:pt x="31" y="22"/>
                  </a:cubicBezTo>
                  <a:cubicBezTo>
                    <a:pt x="29" y="20"/>
                    <a:pt x="25" y="18"/>
                    <a:pt x="24" y="19"/>
                  </a:cubicBezTo>
                  <a:cubicBezTo>
                    <a:pt x="23" y="19"/>
                    <a:pt x="22" y="24"/>
                    <a:pt x="23" y="26"/>
                  </a:cubicBezTo>
                  <a:cubicBezTo>
                    <a:pt x="22" y="27"/>
                    <a:pt x="22" y="27"/>
                    <a:pt x="21" y="28"/>
                  </a:cubicBezTo>
                  <a:cubicBezTo>
                    <a:pt x="19" y="26"/>
                    <a:pt x="15" y="26"/>
                    <a:pt x="14" y="26"/>
                  </a:cubicBezTo>
                  <a:cubicBezTo>
                    <a:pt x="13" y="27"/>
                    <a:pt x="14" y="32"/>
                    <a:pt x="15" y="34"/>
                  </a:cubicBezTo>
                  <a:cubicBezTo>
                    <a:pt x="15" y="34"/>
                    <a:pt x="14" y="35"/>
                    <a:pt x="14" y="36"/>
                  </a:cubicBezTo>
                  <a:cubicBezTo>
                    <a:pt x="12" y="35"/>
                    <a:pt x="7" y="35"/>
                    <a:pt x="6" y="36"/>
                  </a:cubicBezTo>
                  <a:cubicBezTo>
                    <a:pt x="6" y="37"/>
                    <a:pt x="7" y="42"/>
                    <a:pt x="9" y="43"/>
                  </a:cubicBezTo>
                  <a:cubicBezTo>
                    <a:pt x="9" y="44"/>
                    <a:pt x="9" y="45"/>
                    <a:pt x="8" y="46"/>
                  </a:cubicBezTo>
                  <a:cubicBezTo>
                    <a:pt x="6" y="45"/>
                    <a:pt x="2" y="47"/>
                    <a:pt x="1" y="48"/>
                  </a:cubicBezTo>
                  <a:cubicBezTo>
                    <a:pt x="1" y="49"/>
                    <a:pt x="4" y="53"/>
                    <a:pt x="6" y="54"/>
                  </a:cubicBezTo>
                  <a:cubicBezTo>
                    <a:pt x="6" y="55"/>
                    <a:pt x="6" y="55"/>
                    <a:pt x="6" y="56"/>
                  </a:cubicBezTo>
                  <a:cubicBezTo>
                    <a:pt x="4" y="56"/>
                    <a:pt x="0" y="59"/>
                    <a:pt x="0" y="61"/>
                  </a:cubicBezTo>
                  <a:cubicBezTo>
                    <a:pt x="0" y="62"/>
                    <a:pt x="4" y="65"/>
                    <a:pt x="6" y="65"/>
                  </a:cubicBezTo>
                  <a:cubicBezTo>
                    <a:pt x="6" y="66"/>
                    <a:pt x="6" y="67"/>
                    <a:pt x="6" y="67"/>
                  </a:cubicBezTo>
                  <a:cubicBezTo>
                    <a:pt x="4" y="68"/>
                    <a:pt x="1" y="72"/>
                    <a:pt x="1" y="73"/>
                  </a:cubicBezTo>
                  <a:cubicBezTo>
                    <a:pt x="2" y="74"/>
                    <a:pt x="6" y="76"/>
                    <a:pt x="8" y="76"/>
                  </a:cubicBezTo>
                  <a:cubicBezTo>
                    <a:pt x="9" y="76"/>
                    <a:pt x="9" y="77"/>
                    <a:pt x="9" y="78"/>
                  </a:cubicBezTo>
                  <a:cubicBezTo>
                    <a:pt x="7" y="79"/>
                    <a:pt x="6" y="84"/>
                    <a:pt x="6" y="85"/>
                  </a:cubicBezTo>
                  <a:cubicBezTo>
                    <a:pt x="7" y="86"/>
                    <a:pt x="12" y="86"/>
                    <a:pt x="14" y="85"/>
                  </a:cubicBezTo>
                  <a:cubicBezTo>
                    <a:pt x="14" y="86"/>
                    <a:pt x="15" y="87"/>
                    <a:pt x="15" y="87"/>
                  </a:cubicBezTo>
                  <a:cubicBezTo>
                    <a:pt x="14" y="89"/>
                    <a:pt x="13" y="94"/>
                    <a:pt x="14" y="95"/>
                  </a:cubicBezTo>
                  <a:cubicBezTo>
                    <a:pt x="15" y="96"/>
                    <a:pt x="20" y="95"/>
                    <a:pt x="21" y="93"/>
                  </a:cubicBezTo>
                  <a:cubicBezTo>
                    <a:pt x="22" y="94"/>
                    <a:pt x="22" y="95"/>
                    <a:pt x="23" y="95"/>
                  </a:cubicBezTo>
                  <a:cubicBezTo>
                    <a:pt x="22" y="97"/>
                    <a:pt x="23" y="102"/>
                    <a:pt x="24" y="102"/>
                  </a:cubicBezTo>
                  <a:cubicBezTo>
                    <a:pt x="25" y="103"/>
                    <a:pt x="29" y="101"/>
                    <a:pt x="31" y="99"/>
                  </a:cubicBezTo>
                  <a:cubicBezTo>
                    <a:pt x="31" y="100"/>
                    <a:pt x="32" y="100"/>
                    <a:pt x="33" y="100"/>
                  </a:cubicBezTo>
                  <a:cubicBezTo>
                    <a:pt x="32" y="102"/>
                    <a:pt x="34" y="107"/>
                    <a:pt x="35" y="107"/>
                  </a:cubicBezTo>
                  <a:cubicBezTo>
                    <a:pt x="37" y="108"/>
                    <a:pt x="40" y="105"/>
                    <a:pt x="41" y="102"/>
                  </a:cubicBezTo>
                  <a:cubicBezTo>
                    <a:pt x="42" y="103"/>
                    <a:pt x="43" y="103"/>
                    <a:pt x="44" y="103"/>
                  </a:cubicBezTo>
                  <a:cubicBezTo>
                    <a:pt x="44" y="105"/>
                    <a:pt x="47" y="109"/>
                    <a:pt x="48" y="109"/>
                  </a:cubicBezTo>
                  <a:cubicBezTo>
                    <a:pt x="49" y="109"/>
                    <a:pt x="52" y="105"/>
                    <a:pt x="52" y="103"/>
                  </a:cubicBezTo>
                  <a:cubicBezTo>
                    <a:pt x="53" y="103"/>
                    <a:pt x="54" y="103"/>
                    <a:pt x="55" y="103"/>
                  </a:cubicBezTo>
                  <a:cubicBezTo>
                    <a:pt x="55" y="105"/>
                    <a:pt x="59" y="108"/>
                    <a:pt x="60" y="107"/>
                  </a:cubicBezTo>
                  <a:cubicBezTo>
                    <a:pt x="61" y="107"/>
                    <a:pt x="63" y="102"/>
                    <a:pt x="63" y="100"/>
                  </a:cubicBezTo>
                  <a:cubicBezTo>
                    <a:pt x="64" y="100"/>
                    <a:pt x="65" y="100"/>
                    <a:pt x="65" y="99"/>
                  </a:cubicBezTo>
                  <a:cubicBezTo>
                    <a:pt x="67" y="101"/>
                    <a:pt x="71" y="103"/>
                    <a:pt x="72" y="102"/>
                  </a:cubicBezTo>
                  <a:cubicBezTo>
                    <a:pt x="73" y="102"/>
                    <a:pt x="74" y="97"/>
                    <a:pt x="73" y="95"/>
                  </a:cubicBezTo>
                  <a:cubicBezTo>
                    <a:pt x="73" y="95"/>
                    <a:pt x="74" y="94"/>
                    <a:pt x="75" y="93"/>
                  </a:cubicBezTo>
                  <a:cubicBezTo>
                    <a:pt x="76" y="95"/>
                    <a:pt x="81" y="96"/>
                    <a:pt x="82" y="95"/>
                  </a:cubicBezTo>
                  <a:cubicBezTo>
                    <a:pt x="83" y="94"/>
                    <a:pt x="82" y="89"/>
                    <a:pt x="81" y="87"/>
                  </a:cubicBezTo>
                  <a:cubicBezTo>
                    <a:pt x="81" y="87"/>
                    <a:pt x="82" y="86"/>
                    <a:pt x="82" y="85"/>
                  </a:cubicBezTo>
                  <a:cubicBezTo>
                    <a:pt x="84" y="86"/>
                    <a:pt x="89" y="86"/>
                    <a:pt x="90" y="85"/>
                  </a:cubicBezTo>
                  <a:cubicBezTo>
                    <a:pt x="90" y="84"/>
                    <a:pt x="88" y="79"/>
                    <a:pt x="87" y="78"/>
                  </a:cubicBezTo>
                  <a:cubicBezTo>
                    <a:pt x="87" y="77"/>
                    <a:pt x="87" y="76"/>
                    <a:pt x="88" y="76"/>
                  </a:cubicBezTo>
                  <a:cubicBezTo>
                    <a:pt x="90" y="76"/>
                    <a:pt x="94" y="74"/>
                    <a:pt x="95" y="73"/>
                  </a:cubicBezTo>
                  <a:cubicBezTo>
                    <a:pt x="95" y="72"/>
                    <a:pt x="92" y="68"/>
                    <a:pt x="90" y="67"/>
                  </a:cubicBezTo>
                  <a:cubicBezTo>
                    <a:pt x="90" y="67"/>
                    <a:pt x="90" y="66"/>
                    <a:pt x="90" y="65"/>
                  </a:cubicBezTo>
                  <a:cubicBezTo>
                    <a:pt x="92" y="65"/>
                    <a:pt x="96" y="62"/>
                    <a:pt x="96" y="61"/>
                  </a:cubicBezTo>
                  <a:cubicBezTo>
                    <a:pt x="96" y="59"/>
                    <a:pt x="92" y="56"/>
                    <a:pt x="90" y="56"/>
                  </a:cubicBezTo>
                  <a:close/>
                  <a:moveTo>
                    <a:pt x="58" y="98"/>
                  </a:moveTo>
                  <a:cubicBezTo>
                    <a:pt x="56" y="99"/>
                    <a:pt x="55" y="99"/>
                    <a:pt x="53" y="99"/>
                  </a:cubicBezTo>
                  <a:cubicBezTo>
                    <a:pt x="54" y="91"/>
                    <a:pt x="59" y="80"/>
                    <a:pt x="56" y="74"/>
                  </a:cubicBezTo>
                  <a:cubicBezTo>
                    <a:pt x="60" y="80"/>
                    <a:pt x="71" y="81"/>
                    <a:pt x="79" y="84"/>
                  </a:cubicBezTo>
                  <a:cubicBezTo>
                    <a:pt x="74" y="91"/>
                    <a:pt x="67" y="96"/>
                    <a:pt x="58" y="98"/>
                  </a:cubicBezTo>
                  <a:close/>
                  <a:moveTo>
                    <a:pt x="17" y="84"/>
                  </a:moveTo>
                  <a:cubicBezTo>
                    <a:pt x="24" y="81"/>
                    <a:pt x="36" y="80"/>
                    <a:pt x="40" y="74"/>
                  </a:cubicBezTo>
                  <a:cubicBezTo>
                    <a:pt x="37" y="80"/>
                    <a:pt x="42" y="91"/>
                    <a:pt x="43" y="99"/>
                  </a:cubicBezTo>
                  <a:cubicBezTo>
                    <a:pt x="33" y="98"/>
                    <a:pt x="23" y="93"/>
                    <a:pt x="17" y="84"/>
                  </a:cubicBezTo>
                  <a:close/>
                  <a:moveTo>
                    <a:pt x="12" y="45"/>
                  </a:moveTo>
                  <a:cubicBezTo>
                    <a:pt x="19" y="50"/>
                    <a:pt x="26" y="60"/>
                    <a:pt x="32" y="61"/>
                  </a:cubicBezTo>
                  <a:cubicBezTo>
                    <a:pt x="26" y="61"/>
                    <a:pt x="19" y="71"/>
                    <a:pt x="12" y="76"/>
                  </a:cubicBezTo>
                  <a:cubicBezTo>
                    <a:pt x="11" y="74"/>
                    <a:pt x="11" y="72"/>
                    <a:pt x="10" y="71"/>
                  </a:cubicBezTo>
                  <a:cubicBezTo>
                    <a:pt x="8" y="62"/>
                    <a:pt x="9" y="53"/>
                    <a:pt x="12" y="45"/>
                  </a:cubicBezTo>
                  <a:close/>
                  <a:moveTo>
                    <a:pt x="38" y="23"/>
                  </a:moveTo>
                  <a:cubicBezTo>
                    <a:pt x="40" y="22"/>
                    <a:pt x="41" y="22"/>
                    <a:pt x="43" y="22"/>
                  </a:cubicBezTo>
                  <a:cubicBezTo>
                    <a:pt x="42" y="30"/>
                    <a:pt x="37" y="41"/>
                    <a:pt x="40" y="47"/>
                  </a:cubicBezTo>
                  <a:cubicBezTo>
                    <a:pt x="36" y="41"/>
                    <a:pt x="24" y="40"/>
                    <a:pt x="17" y="37"/>
                  </a:cubicBezTo>
                  <a:cubicBezTo>
                    <a:pt x="22" y="30"/>
                    <a:pt x="29" y="25"/>
                    <a:pt x="38" y="23"/>
                  </a:cubicBezTo>
                  <a:close/>
                  <a:moveTo>
                    <a:pt x="79" y="37"/>
                  </a:moveTo>
                  <a:cubicBezTo>
                    <a:pt x="71" y="40"/>
                    <a:pt x="60" y="41"/>
                    <a:pt x="56" y="47"/>
                  </a:cubicBezTo>
                  <a:cubicBezTo>
                    <a:pt x="59" y="41"/>
                    <a:pt x="54" y="30"/>
                    <a:pt x="53" y="22"/>
                  </a:cubicBezTo>
                  <a:cubicBezTo>
                    <a:pt x="63" y="23"/>
                    <a:pt x="73" y="29"/>
                    <a:pt x="79" y="37"/>
                  </a:cubicBezTo>
                  <a:close/>
                  <a:moveTo>
                    <a:pt x="54" y="70"/>
                  </a:moveTo>
                  <a:cubicBezTo>
                    <a:pt x="54" y="71"/>
                    <a:pt x="55" y="72"/>
                    <a:pt x="55" y="73"/>
                  </a:cubicBezTo>
                  <a:cubicBezTo>
                    <a:pt x="55" y="72"/>
                    <a:pt x="54" y="71"/>
                    <a:pt x="53" y="71"/>
                  </a:cubicBezTo>
                  <a:cubicBezTo>
                    <a:pt x="51" y="74"/>
                    <a:pt x="45" y="74"/>
                    <a:pt x="43" y="71"/>
                  </a:cubicBezTo>
                  <a:cubicBezTo>
                    <a:pt x="42" y="71"/>
                    <a:pt x="41" y="72"/>
                    <a:pt x="41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37" y="70"/>
                    <a:pt x="35" y="65"/>
                    <a:pt x="37" y="62"/>
                  </a:cubicBezTo>
                  <a:cubicBezTo>
                    <a:pt x="36" y="61"/>
                    <a:pt x="35" y="61"/>
                    <a:pt x="34" y="61"/>
                  </a:cubicBezTo>
                  <a:cubicBezTo>
                    <a:pt x="35" y="61"/>
                    <a:pt x="36" y="60"/>
                    <a:pt x="37" y="60"/>
                  </a:cubicBezTo>
                  <a:cubicBezTo>
                    <a:pt x="35" y="56"/>
                    <a:pt x="37" y="51"/>
                    <a:pt x="42" y="51"/>
                  </a:cubicBezTo>
                  <a:cubicBezTo>
                    <a:pt x="41" y="50"/>
                    <a:pt x="41" y="49"/>
                    <a:pt x="41" y="48"/>
                  </a:cubicBezTo>
                  <a:cubicBezTo>
                    <a:pt x="41" y="49"/>
                    <a:pt x="42" y="50"/>
                    <a:pt x="43" y="50"/>
                  </a:cubicBezTo>
                  <a:cubicBezTo>
                    <a:pt x="45" y="47"/>
                    <a:pt x="51" y="47"/>
                    <a:pt x="53" y="50"/>
                  </a:cubicBezTo>
                  <a:cubicBezTo>
                    <a:pt x="54" y="50"/>
                    <a:pt x="55" y="49"/>
                    <a:pt x="55" y="48"/>
                  </a:cubicBezTo>
                  <a:cubicBezTo>
                    <a:pt x="55" y="49"/>
                    <a:pt x="54" y="50"/>
                    <a:pt x="54" y="51"/>
                  </a:cubicBezTo>
                  <a:cubicBezTo>
                    <a:pt x="59" y="51"/>
                    <a:pt x="61" y="56"/>
                    <a:pt x="59" y="60"/>
                  </a:cubicBezTo>
                  <a:cubicBezTo>
                    <a:pt x="60" y="60"/>
                    <a:pt x="61" y="61"/>
                    <a:pt x="62" y="61"/>
                  </a:cubicBezTo>
                  <a:cubicBezTo>
                    <a:pt x="61" y="61"/>
                    <a:pt x="60" y="61"/>
                    <a:pt x="59" y="62"/>
                  </a:cubicBezTo>
                  <a:cubicBezTo>
                    <a:pt x="61" y="65"/>
                    <a:pt x="59" y="70"/>
                    <a:pt x="54" y="70"/>
                  </a:cubicBezTo>
                  <a:close/>
                  <a:moveTo>
                    <a:pt x="84" y="76"/>
                  </a:moveTo>
                  <a:cubicBezTo>
                    <a:pt x="77" y="71"/>
                    <a:pt x="70" y="61"/>
                    <a:pt x="63" y="61"/>
                  </a:cubicBezTo>
                  <a:cubicBezTo>
                    <a:pt x="70" y="60"/>
                    <a:pt x="77" y="50"/>
                    <a:pt x="84" y="45"/>
                  </a:cubicBezTo>
                  <a:cubicBezTo>
                    <a:pt x="85" y="47"/>
                    <a:pt x="85" y="49"/>
                    <a:pt x="86" y="50"/>
                  </a:cubicBezTo>
                  <a:cubicBezTo>
                    <a:pt x="88" y="59"/>
                    <a:pt x="87" y="68"/>
                    <a:pt x="84" y="76"/>
                  </a:cubicBezTo>
                  <a:close/>
                  <a:moveTo>
                    <a:pt x="48" y="49"/>
                  </a:moveTo>
                  <a:cubicBezTo>
                    <a:pt x="42" y="49"/>
                    <a:pt x="37" y="54"/>
                    <a:pt x="37" y="61"/>
                  </a:cubicBezTo>
                  <a:cubicBezTo>
                    <a:pt x="37" y="67"/>
                    <a:pt x="42" y="72"/>
                    <a:pt x="48" y="72"/>
                  </a:cubicBezTo>
                  <a:cubicBezTo>
                    <a:pt x="54" y="72"/>
                    <a:pt x="59" y="67"/>
                    <a:pt x="59" y="61"/>
                  </a:cubicBezTo>
                  <a:cubicBezTo>
                    <a:pt x="59" y="54"/>
                    <a:pt x="54" y="49"/>
                    <a:pt x="48" y="49"/>
                  </a:cubicBezTo>
                  <a:close/>
                  <a:moveTo>
                    <a:pt x="48" y="67"/>
                  </a:moveTo>
                  <a:cubicBezTo>
                    <a:pt x="44" y="67"/>
                    <a:pt x="42" y="64"/>
                    <a:pt x="42" y="61"/>
                  </a:cubicBezTo>
                  <a:cubicBezTo>
                    <a:pt x="42" y="57"/>
                    <a:pt x="44" y="54"/>
                    <a:pt x="48" y="54"/>
                  </a:cubicBezTo>
                  <a:cubicBezTo>
                    <a:pt x="51" y="54"/>
                    <a:pt x="54" y="57"/>
                    <a:pt x="54" y="61"/>
                  </a:cubicBezTo>
                  <a:cubicBezTo>
                    <a:pt x="54" y="64"/>
                    <a:pt x="51" y="67"/>
                    <a:pt x="48" y="67"/>
                  </a:cubicBezTo>
                  <a:close/>
                  <a:moveTo>
                    <a:pt x="117" y="18"/>
                  </a:moveTo>
                  <a:cubicBezTo>
                    <a:pt x="117" y="17"/>
                    <a:pt x="115" y="16"/>
                    <a:pt x="114" y="16"/>
                  </a:cubicBezTo>
                  <a:cubicBezTo>
                    <a:pt x="114" y="16"/>
                    <a:pt x="114" y="15"/>
                    <a:pt x="114" y="15"/>
                  </a:cubicBezTo>
                  <a:cubicBezTo>
                    <a:pt x="115" y="15"/>
                    <a:pt x="116" y="13"/>
                    <a:pt x="116" y="13"/>
                  </a:cubicBezTo>
                  <a:cubicBezTo>
                    <a:pt x="116" y="13"/>
                    <a:pt x="114" y="12"/>
                    <a:pt x="113" y="12"/>
                  </a:cubicBezTo>
                  <a:cubicBezTo>
                    <a:pt x="113" y="12"/>
                    <a:pt x="113" y="11"/>
                    <a:pt x="113" y="11"/>
                  </a:cubicBezTo>
                  <a:cubicBezTo>
                    <a:pt x="114" y="11"/>
                    <a:pt x="114" y="9"/>
                    <a:pt x="114" y="9"/>
                  </a:cubicBezTo>
                  <a:cubicBezTo>
                    <a:pt x="114" y="8"/>
                    <a:pt x="112" y="8"/>
                    <a:pt x="112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1" y="7"/>
                    <a:pt x="112" y="5"/>
                    <a:pt x="111" y="5"/>
                  </a:cubicBezTo>
                  <a:cubicBezTo>
                    <a:pt x="111" y="5"/>
                    <a:pt x="109" y="5"/>
                    <a:pt x="109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8" y="2"/>
                    <a:pt x="108" y="2"/>
                  </a:cubicBezTo>
                  <a:cubicBezTo>
                    <a:pt x="107" y="2"/>
                    <a:pt x="106" y="3"/>
                    <a:pt x="105" y="3"/>
                  </a:cubicBezTo>
                  <a:cubicBezTo>
                    <a:pt x="105" y="3"/>
                    <a:pt x="105" y="3"/>
                    <a:pt x="104" y="3"/>
                  </a:cubicBezTo>
                  <a:cubicBezTo>
                    <a:pt x="105" y="2"/>
                    <a:pt x="104" y="1"/>
                    <a:pt x="103" y="0"/>
                  </a:cubicBezTo>
                  <a:cubicBezTo>
                    <a:pt x="103" y="0"/>
                    <a:pt x="102" y="1"/>
                    <a:pt x="101" y="2"/>
                  </a:cubicBezTo>
                  <a:cubicBezTo>
                    <a:pt x="101" y="2"/>
                    <a:pt x="101" y="2"/>
                    <a:pt x="100" y="2"/>
                  </a:cubicBezTo>
                  <a:cubicBezTo>
                    <a:pt x="100" y="1"/>
                    <a:pt x="99" y="0"/>
                    <a:pt x="99" y="0"/>
                  </a:cubicBezTo>
                  <a:cubicBezTo>
                    <a:pt x="98" y="0"/>
                    <a:pt x="97" y="1"/>
                    <a:pt x="97" y="2"/>
                  </a:cubicBezTo>
                  <a:cubicBezTo>
                    <a:pt x="97" y="2"/>
                    <a:pt x="97" y="2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ubicBezTo>
                    <a:pt x="94" y="1"/>
                    <a:pt x="93" y="2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2" y="3"/>
                    <a:pt x="90" y="2"/>
                    <a:pt x="90" y="2"/>
                  </a:cubicBezTo>
                  <a:cubicBezTo>
                    <a:pt x="90" y="2"/>
                    <a:pt x="89" y="4"/>
                    <a:pt x="90" y="5"/>
                  </a:cubicBezTo>
                  <a:cubicBezTo>
                    <a:pt x="90" y="5"/>
                    <a:pt x="89" y="5"/>
                    <a:pt x="89" y="6"/>
                  </a:cubicBezTo>
                  <a:cubicBezTo>
                    <a:pt x="88" y="5"/>
                    <a:pt x="87" y="5"/>
                    <a:pt x="86" y="5"/>
                  </a:cubicBezTo>
                  <a:cubicBezTo>
                    <a:pt x="86" y="5"/>
                    <a:pt x="86" y="7"/>
                    <a:pt x="87" y="8"/>
                  </a:cubicBezTo>
                  <a:cubicBezTo>
                    <a:pt x="87" y="8"/>
                    <a:pt x="86" y="8"/>
                    <a:pt x="86" y="8"/>
                  </a:cubicBezTo>
                  <a:cubicBezTo>
                    <a:pt x="86" y="8"/>
                    <a:pt x="84" y="8"/>
                    <a:pt x="84" y="9"/>
                  </a:cubicBezTo>
                  <a:cubicBezTo>
                    <a:pt x="83" y="9"/>
                    <a:pt x="84" y="11"/>
                    <a:pt x="85" y="11"/>
                  </a:cubicBezTo>
                  <a:cubicBezTo>
                    <a:pt x="85" y="11"/>
                    <a:pt x="84" y="12"/>
                    <a:pt x="84" y="12"/>
                  </a:cubicBezTo>
                  <a:cubicBezTo>
                    <a:pt x="84" y="12"/>
                    <a:pt x="82" y="13"/>
                    <a:pt x="82" y="13"/>
                  </a:cubicBezTo>
                  <a:cubicBezTo>
                    <a:pt x="82" y="13"/>
                    <a:pt x="83" y="15"/>
                    <a:pt x="84" y="15"/>
                  </a:cubicBezTo>
                  <a:cubicBezTo>
                    <a:pt x="83" y="15"/>
                    <a:pt x="83" y="16"/>
                    <a:pt x="83" y="16"/>
                  </a:cubicBezTo>
                  <a:cubicBezTo>
                    <a:pt x="83" y="16"/>
                    <a:pt x="81" y="17"/>
                    <a:pt x="81" y="18"/>
                  </a:cubicBezTo>
                  <a:cubicBezTo>
                    <a:pt x="81" y="18"/>
                    <a:pt x="83" y="19"/>
                    <a:pt x="83" y="19"/>
                  </a:cubicBezTo>
                  <a:cubicBezTo>
                    <a:pt x="83" y="19"/>
                    <a:pt x="83" y="20"/>
                    <a:pt x="84" y="20"/>
                  </a:cubicBezTo>
                  <a:cubicBezTo>
                    <a:pt x="83" y="20"/>
                    <a:pt x="82" y="22"/>
                    <a:pt x="82" y="22"/>
                  </a:cubicBezTo>
                  <a:cubicBezTo>
                    <a:pt x="82" y="23"/>
                    <a:pt x="84" y="23"/>
                    <a:pt x="84" y="23"/>
                  </a:cubicBezTo>
                  <a:cubicBezTo>
                    <a:pt x="84" y="23"/>
                    <a:pt x="85" y="24"/>
                    <a:pt x="85" y="24"/>
                  </a:cubicBezTo>
                  <a:cubicBezTo>
                    <a:pt x="84" y="24"/>
                    <a:pt x="83" y="26"/>
                    <a:pt x="84" y="26"/>
                  </a:cubicBezTo>
                  <a:cubicBezTo>
                    <a:pt x="84" y="27"/>
                    <a:pt x="86" y="27"/>
                    <a:pt x="86" y="27"/>
                  </a:cubicBezTo>
                  <a:cubicBezTo>
                    <a:pt x="86" y="27"/>
                    <a:pt x="87" y="27"/>
                    <a:pt x="87" y="27"/>
                  </a:cubicBezTo>
                  <a:cubicBezTo>
                    <a:pt x="86" y="28"/>
                    <a:pt x="86" y="30"/>
                    <a:pt x="86" y="30"/>
                  </a:cubicBezTo>
                  <a:cubicBezTo>
                    <a:pt x="87" y="30"/>
                    <a:pt x="88" y="30"/>
                    <a:pt x="89" y="30"/>
                  </a:cubicBezTo>
                  <a:cubicBezTo>
                    <a:pt x="89" y="30"/>
                    <a:pt x="90" y="30"/>
                    <a:pt x="90" y="30"/>
                  </a:cubicBezTo>
                  <a:cubicBezTo>
                    <a:pt x="89" y="31"/>
                    <a:pt x="90" y="33"/>
                    <a:pt x="90" y="33"/>
                  </a:cubicBezTo>
                  <a:cubicBezTo>
                    <a:pt x="90" y="33"/>
                    <a:pt x="92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3"/>
                    <a:pt x="94" y="35"/>
                    <a:pt x="94" y="35"/>
                  </a:cubicBezTo>
                  <a:cubicBezTo>
                    <a:pt x="95" y="35"/>
                    <a:pt x="96" y="34"/>
                    <a:pt x="96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7" y="34"/>
                    <a:pt x="98" y="35"/>
                    <a:pt x="99" y="35"/>
                  </a:cubicBezTo>
                  <a:cubicBezTo>
                    <a:pt x="99" y="35"/>
                    <a:pt x="100" y="34"/>
                    <a:pt x="100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2" y="34"/>
                    <a:pt x="103" y="35"/>
                    <a:pt x="103" y="35"/>
                  </a:cubicBezTo>
                  <a:cubicBezTo>
                    <a:pt x="104" y="35"/>
                    <a:pt x="105" y="33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7" y="33"/>
                    <a:pt x="108" y="33"/>
                  </a:cubicBezTo>
                  <a:cubicBezTo>
                    <a:pt x="108" y="33"/>
                    <a:pt x="108" y="31"/>
                    <a:pt x="108" y="30"/>
                  </a:cubicBezTo>
                  <a:cubicBezTo>
                    <a:pt x="108" y="30"/>
                    <a:pt x="108" y="30"/>
                    <a:pt x="109" y="30"/>
                  </a:cubicBezTo>
                  <a:cubicBezTo>
                    <a:pt x="109" y="30"/>
                    <a:pt x="111" y="30"/>
                    <a:pt x="111" y="30"/>
                  </a:cubicBezTo>
                  <a:cubicBezTo>
                    <a:pt x="112" y="30"/>
                    <a:pt x="111" y="28"/>
                    <a:pt x="111" y="27"/>
                  </a:cubicBezTo>
                  <a:cubicBezTo>
                    <a:pt x="111" y="27"/>
                    <a:pt x="111" y="27"/>
                    <a:pt x="112" y="27"/>
                  </a:cubicBezTo>
                  <a:cubicBezTo>
                    <a:pt x="112" y="27"/>
                    <a:pt x="114" y="27"/>
                    <a:pt x="114" y="26"/>
                  </a:cubicBezTo>
                  <a:cubicBezTo>
                    <a:pt x="114" y="26"/>
                    <a:pt x="114" y="24"/>
                    <a:pt x="113" y="24"/>
                  </a:cubicBezTo>
                  <a:cubicBezTo>
                    <a:pt x="113" y="24"/>
                    <a:pt x="113" y="23"/>
                    <a:pt x="113" y="23"/>
                  </a:cubicBezTo>
                  <a:cubicBezTo>
                    <a:pt x="114" y="23"/>
                    <a:pt x="116" y="23"/>
                    <a:pt x="116" y="22"/>
                  </a:cubicBezTo>
                  <a:cubicBezTo>
                    <a:pt x="116" y="22"/>
                    <a:pt x="115" y="20"/>
                    <a:pt x="114" y="20"/>
                  </a:cubicBezTo>
                  <a:cubicBezTo>
                    <a:pt x="114" y="20"/>
                    <a:pt x="114" y="19"/>
                    <a:pt x="114" y="19"/>
                  </a:cubicBezTo>
                  <a:cubicBezTo>
                    <a:pt x="115" y="19"/>
                    <a:pt x="117" y="18"/>
                    <a:pt x="117" y="18"/>
                  </a:cubicBezTo>
                  <a:close/>
                  <a:moveTo>
                    <a:pt x="103" y="31"/>
                  </a:moveTo>
                  <a:cubicBezTo>
                    <a:pt x="102" y="32"/>
                    <a:pt x="101" y="32"/>
                    <a:pt x="101" y="32"/>
                  </a:cubicBezTo>
                  <a:cubicBezTo>
                    <a:pt x="101" y="29"/>
                    <a:pt x="103" y="25"/>
                    <a:pt x="102" y="22"/>
                  </a:cubicBezTo>
                  <a:cubicBezTo>
                    <a:pt x="103" y="25"/>
                    <a:pt x="107" y="25"/>
                    <a:pt x="110" y="26"/>
                  </a:cubicBezTo>
                  <a:cubicBezTo>
                    <a:pt x="108" y="29"/>
                    <a:pt x="106" y="31"/>
                    <a:pt x="103" y="31"/>
                  </a:cubicBezTo>
                  <a:close/>
                  <a:moveTo>
                    <a:pt x="87" y="26"/>
                  </a:moveTo>
                  <a:cubicBezTo>
                    <a:pt x="90" y="25"/>
                    <a:pt x="95" y="25"/>
                    <a:pt x="96" y="22"/>
                  </a:cubicBezTo>
                  <a:cubicBezTo>
                    <a:pt x="95" y="25"/>
                    <a:pt x="97" y="29"/>
                    <a:pt x="97" y="32"/>
                  </a:cubicBezTo>
                  <a:cubicBezTo>
                    <a:pt x="93" y="31"/>
                    <a:pt x="90" y="29"/>
                    <a:pt x="87" y="26"/>
                  </a:cubicBezTo>
                  <a:close/>
                  <a:moveTo>
                    <a:pt x="85" y="21"/>
                  </a:moveTo>
                  <a:cubicBezTo>
                    <a:pt x="84" y="18"/>
                    <a:pt x="84" y="15"/>
                    <a:pt x="86" y="12"/>
                  </a:cubicBezTo>
                  <a:cubicBezTo>
                    <a:pt x="88" y="14"/>
                    <a:pt x="91" y="18"/>
                    <a:pt x="93" y="18"/>
                  </a:cubicBezTo>
                  <a:cubicBezTo>
                    <a:pt x="91" y="18"/>
                    <a:pt x="88" y="21"/>
                    <a:pt x="86" y="23"/>
                  </a:cubicBezTo>
                  <a:cubicBezTo>
                    <a:pt x="85" y="23"/>
                    <a:pt x="85" y="22"/>
                    <a:pt x="85" y="21"/>
                  </a:cubicBezTo>
                  <a:close/>
                  <a:moveTo>
                    <a:pt x="95" y="4"/>
                  </a:moveTo>
                  <a:cubicBezTo>
                    <a:pt x="96" y="4"/>
                    <a:pt x="96" y="3"/>
                    <a:pt x="97" y="3"/>
                  </a:cubicBezTo>
                  <a:cubicBezTo>
                    <a:pt x="97" y="7"/>
                    <a:pt x="95" y="11"/>
                    <a:pt x="96" y="13"/>
                  </a:cubicBezTo>
                  <a:cubicBezTo>
                    <a:pt x="95" y="11"/>
                    <a:pt x="90" y="10"/>
                    <a:pt x="87" y="9"/>
                  </a:cubicBezTo>
                  <a:cubicBezTo>
                    <a:pt x="89" y="6"/>
                    <a:pt x="92" y="5"/>
                    <a:pt x="95" y="4"/>
                  </a:cubicBezTo>
                  <a:close/>
                  <a:moveTo>
                    <a:pt x="110" y="9"/>
                  </a:moveTo>
                  <a:cubicBezTo>
                    <a:pt x="107" y="10"/>
                    <a:pt x="103" y="11"/>
                    <a:pt x="102" y="13"/>
                  </a:cubicBezTo>
                  <a:cubicBezTo>
                    <a:pt x="103" y="11"/>
                    <a:pt x="101" y="7"/>
                    <a:pt x="101" y="3"/>
                  </a:cubicBezTo>
                  <a:cubicBezTo>
                    <a:pt x="104" y="4"/>
                    <a:pt x="108" y="6"/>
                    <a:pt x="110" y="9"/>
                  </a:cubicBezTo>
                  <a:close/>
                  <a:moveTo>
                    <a:pt x="101" y="21"/>
                  </a:moveTo>
                  <a:cubicBezTo>
                    <a:pt x="101" y="21"/>
                    <a:pt x="101" y="22"/>
                    <a:pt x="102" y="22"/>
                  </a:cubicBezTo>
                  <a:cubicBezTo>
                    <a:pt x="101" y="22"/>
                    <a:pt x="101" y="22"/>
                    <a:pt x="101" y="21"/>
                  </a:cubicBezTo>
                  <a:cubicBezTo>
                    <a:pt x="100" y="23"/>
                    <a:pt x="98" y="23"/>
                    <a:pt x="97" y="21"/>
                  </a:cubicBezTo>
                  <a:cubicBezTo>
                    <a:pt x="97" y="22"/>
                    <a:pt x="96" y="22"/>
                    <a:pt x="96" y="22"/>
                  </a:cubicBezTo>
                  <a:cubicBezTo>
                    <a:pt x="96" y="22"/>
                    <a:pt x="97" y="21"/>
                    <a:pt x="97" y="21"/>
                  </a:cubicBezTo>
                  <a:cubicBezTo>
                    <a:pt x="95" y="21"/>
                    <a:pt x="94" y="19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8"/>
                    <a:pt x="94" y="17"/>
                    <a:pt x="95" y="17"/>
                  </a:cubicBezTo>
                  <a:cubicBezTo>
                    <a:pt x="94" y="16"/>
                    <a:pt x="95" y="14"/>
                    <a:pt x="97" y="14"/>
                  </a:cubicBezTo>
                  <a:cubicBezTo>
                    <a:pt x="97" y="14"/>
                    <a:pt x="96" y="13"/>
                    <a:pt x="96" y="13"/>
                  </a:cubicBezTo>
                  <a:cubicBezTo>
                    <a:pt x="96" y="13"/>
                    <a:pt x="97" y="14"/>
                    <a:pt x="97" y="14"/>
                  </a:cubicBezTo>
                  <a:cubicBezTo>
                    <a:pt x="98" y="13"/>
                    <a:pt x="100" y="13"/>
                    <a:pt x="101" y="14"/>
                  </a:cubicBezTo>
                  <a:cubicBezTo>
                    <a:pt x="101" y="14"/>
                    <a:pt x="101" y="13"/>
                    <a:pt x="102" y="13"/>
                  </a:cubicBezTo>
                  <a:cubicBezTo>
                    <a:pt x="101" y="13"/>
                    <a:pt x="101" y="14"/>
                    <a:pt x="101" y="14"/>
                  </a:cubicBezTo>
                  <a:cubicBezTo>
                    <a:pt x="103" y="14"/>
                    <a:pt x="104" y="16"/>
                    <a:pt x="103" y="17"/>
                  </a:cubicBezTo>
                  <a:cubicBezTo>
                    <a:pt x="103" y="17"/>
                    <a:pt x="104" y="18"/>
                    <a:pt x="104" y="18"/>
                  </a:cubicBezTo>
                  <a:cubicBezTo>
                    <a:pt x="104" y="18"/>
                    <a:pt x="103" y="18"/>
                    <a:pt x="103" y="18"/>
                  </a:cubicBezTo>
                  <a:cubicBezTo>
                    <a:pt x="104" y="19"/>
                    <a:pt x="103" y="21"/>
                    <a:pt x="101" y="21"/>
                  </a:cubicBezTo>
                  <a:close/>
                  <a:moveTo>
                    <a:pt x="112" y="23"/>
                  </a:moveTo>
                  <a:cubicBezTo>
                    <a:pt x="110" y="21"/>
                    <a:pt x="107" y="18"/>
                    <a:pt x="104" y="18"/>
                  </a:cubicBezTo>
                  <a:cubicBezTo>
                    <a:pt x="107" y="18"/>
                    <a:pt x="110" y="14"/>
                    <a:pt x="112" y="12"/>
                  </a:cubicBezTo>
                  <a:cubicBezTo>
                    <a:pt x="112" y="13"/>
                    <a:pt x="113" y="13"/>
                    <a:pt x="113" y="14"/>
                  </a:cubicBezTo>
                  <a:cubicBezTo>
                    <a:pt x="114" y="17"/>
                    <a:pt x="113" y="20"/>
                    <a:pt x="112" y="23"/>
                  </a:cubicBezTo>
                  <a:close/>
                  <a:moveTo>
                    <a:pt x="99" y="13"/>
                  </a:moveTo>
                  <a:cubicBezTo>
                    <a:pt x="97" y="13"/>
                    <a:pt x="95" y="15"/>
                    <a:pt x="95" y="18"/>
                  </a:cubicBezTo>
                  <a:cubicBezTo>
                    <a:pt x="95" y="20"/>
                    <a:pt x="97" y="22"/>
                    <a:pt x="99" y="22"/>
                  </a:cubicBezTo>
                  <a:cubicBezTo>
                    <a:pt x="101" y="22"/>
                    <a:pt x="103" y="20"/>
                    <a:pt x="103" y="18"/>
                  </a:cubicBezTo>
                  <a:cubicBezTo>
                    <a:pt x="103" y="15"/>
                    <a:pt x="101" y="13"/>
                    <a:pt x="99" y="13"/>
                  </a:cubicBezTo>
                  <a:close/>
                  <a:moveTo>
                    <a:pt x="99" y="20"/>
                  </a:moveTo>
                  <a:cubicBezTo>
                    <a:pt x="98" y="20"/>
                    <a:pt x="97" y="19"/>
                    <a:pt x="97" y="18"/>
                  </a:cubicBezTo>
                  <a:cubicBezTo>
                    <a:pt x="97" y="16"/>
                    <a:pt x="98" y="15"/>
                    <a:pt x="99" y="15"/>
                  </a:cubicBezTo>
                  <a:cubicBezTo>
                    <a:pt x="100" y="15"/>
                    <a:pt x="101" y="16"/>
                    <a:pt x="101" y="18"/>
                  </a:cubicBezTo>
                  <a:cubicBezTo>
                    <a:pt x="101" y="19"/>
                    <a:pt x="100" y="20"/>
                    <a:pt x="99" y="2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100"/>
            <p:cNvSpPr>
              <a:spLocks noEditPoints="1"/>
            </p:cNvSpPr>
            <p:nvPr/>
          </p:nvSpPr>
          <p:spPr bwMode="auto">
            <a:xfrm>
              <a:off x="4953000" y="2800350"/>
              <a:ext cx="244475" cy="334963"/>
            </a:xfrm>
            <a:custGeom>
              <a:avLst/>
              <a:gdLst/>
              <a:ahLst/>
              <a:cxnLst>
                <a:cxn ang="0">
                  <a:pos x="153" y="50"/>
                </a:cxn>
                <a:cxn ang="0">
                  <a:pos x="102" y="0"/>
                </a:cxn>
                <a:cxn ang="0">
                  <a:pos x="91" y="5"/>
                </a:cxn>
                <a:cxn ang="0">
                  <a:pos x="84" y="188"/>
                </a:cxn>
                <a:cxn ang="0">
                  <a:pos x="60" y="211"/>
                </a:cxn>
                <a:cxn ang="0">
                  <a:pos x="43" y="220"/>
                </a:cxn>
                <a:cxn ang="0">
                  <a:pos x="140" y="233"/>
                </a:cxn>
                <a:cxn ang="0">
                  <a:pos x="124" y="220"/>
                </a:cxn>
                <a:cxn ang="0">
                  <a:pos x="102" y="211"/>
                </a:cxn>
                <a:cxn ang="0">
                  <a:pos x="153" y="142"/>
                </a:cxn>
                <a:cxn ang="0">
                  <a:pos x="170" y="96"/>
                </a:cxn>
                <a:cxn ang="0">
                  <a:pos x="164" y="95"/>
                </a:cxn>
                <a:cxn ang="0">
                  <a:pos x="136" y="66"/>
                </a:cxn>
                <a:cxn ang="0">
                  <a:pos x="164" y="95"/>
                </a:cxn>
                <a:cxn ang="0">
                  <a:pos x="134" y="60"/>
                </a:cxn>
                <a:cxn ang="0">
                  <a:pos x="148" y="53"/>
                </a:cxn>
                <a:cxn ang="0">
                  <a:pos x="64" y="68"/>
                </a:cxn>
                <a:cxn ang="0">
                  <a:pos x="94" y="95"/>
                </a:cxn>
                <a:cxn ang="0">
                  <a:pos x="94" y="101"/>
                </a:cxn>
                <a:cxn ang="0">
                  <a:pos x="64" y="124"/>
                </a:cxn>
                <a:cxn ang="0">
                  <a:pos x="94" y="101"/>
                </a:cxn>
                <a:cxn ang="0">
                  <a:pos x="47" y="53"/>
                </a:cxn>
                <a:cxn ang="0">
                  <a:pos x="61" y="60"/>
                </a:cxn>
                <a:cxn ang="0">
                  <a:pos x="55" y="95"/>
                </a:cxn>
                <a:cxn ang="0">
                  <a:pos x="43" y="58"/>
                </a:cxn>
                <a:cxn ang="0">
                  <a:pos x="55" y="101"/>
                </a:cxn>
                <a:cxn ang="0">
                  <a:pos x="43" y="134"/>
                </a:cxn>
                <a:cxn ang="0">
                  <a:pos x="55" y="101"/>
                </a:cxn>
                <a:cxn ang="0">
                  <a:pos x="77" y="159"/>
                </a:cxn>
                <a:cxn ang="0">
                  <a:pos x="61" y="132"/>
                </a:cxn>
                <a:cxn ang="0">
                  <a:pos x="94" y="126"/>
                </a:cxn>
                <a:cxn ang="0">
                  <a:pos x="66" y="130"/>
                </a:cxn>
                <a:cxn ang="0">
                  <a:pos x="66" y="62"/>
                </a:cxn>
                <a:cxn ang="0">
                  <a:pos x="94" y="66"/>
                </a:cxn>
                <a:cxn ang="0">
                  <a:pos x="134" y="101"/>
                </a:cxn>
                <a:cxn ang="0">
                  <a:pos x="100" y="120"/>
                </a:cxn>
                <a:cxn ang="0">
                  <a:pos x="100" y="95"/>
                </a:cxn>
                <a:cxn ang="0">
                  <a:pos x="131" y="67"/>
                </a:cxn>
                <a:cxn ang="0">
                  <a:pos x="100" y="95"/>
                </a:cxn>
                <a:cxn ang="0">
                  <a:pos x="100" y="66"/>
                </a:cxn>
                <a:cxn ang="0">
                  <a:pos x="129" y="62"/>
                </a:cxn>
                <a:cxn ang="0">
                  <a:pos x="91" y="17"/>
                </a:cxn>
                <a:cxn ang="0">
                  <a:pos x="42" y="50"/>
                </a:cxn>
                <a:cxn ang="0">
                  <a:pos x="25" y="96"/>
                </a:cxn>
                <a:cxn ang="0">
                  <a:pos x="42" y="142"/>
                </a:cxn>
                <a:cxn ang="0">
                  <a:pos x="93" y="176"/>
                </a:cxn>
                <a:cxn ang="0">
                  <a:pos x="12" y="97"/>
                </a:cxn>
                <a:cxn ang="0">
                  <a:pos x="100" y="126"/>
                </a:cxn>
                <a:cxn ang="0">
                  <a:pos x="100" y="162"/>
                </a:cxn>
                <a:cxn ang="0">
                  <a:pos x="134" y="132"/>
                </a:cxn>
                <a:cxn ang="0">
                  <a:pos x="118" y="159"/>
                </a:cxn>
                <a:cxn ang="0">
                  <a:pos x="136" y="126"/>
                </a:cxn>
                <a:cxn ang="0">
                  <a:pos x="163" y="101"/>
                </a:cxn>
              </a:cxnLst>
              <a:rect l="0" t="0" r="r" b="b"/>
              <a:pathLst>
                <a:path w="170" h="233">
                  <a:moveTo>
                    <a:pt x="156" y="54"/>
                  </a:moveTo>
                  <a:cubicBezTo>
                    <a:pt x="155" y="53"/>
                    <a:pt x="154" y="51"/>
                    <a:pt x="153" y="50"/>
                  </a:cubicBezTo>
                  <a:cubicBezTo>
                    <a:pt x="141" y="35"/>
                    <a:pt x="123" y="25"/>
                    <a:pt x="102" y="2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41" y="6"/>
                    <a:pt x="0" y="46"/>
                    <a:pt x="0" y="97"/>
                  </a:cubicBezTo>
                  <a:cubicBezTo>
                    <a:pt x="0" y="144"/>
                    <a:pt x="37" y="184"/>
                    <a:pt x="84" y="188"/>
                  </a:cubicBezTo>
                  <a:cubicBezTo>
                    <a:pt x="84" y="211"/>
                    <a:pt x="84" y="211"/>
                    <a:pt x="84" y="211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43" y="220"/>
                    <a:pt x="43" y="220"/>
                    <a:pt x="43" y="220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140" y="233"/>
                    <a:pt x="140" y="233"/>
                    <a:pt x="140" y="233"/>
                  </a:cubicBezTo>
                  <a:cubicBezTo>
                    <a:pt x="140" y="220"/>
                    <a:pt x="140" y="220"/>
                    <a:pt x="140" y="220"/>
                  </a:cubicBezTo>
                  <a:cubicBezTo>
                    <a:pt x="124" y="220"/>
                    <a:pt x="124" y="220"/>
                    <a:pt x="124" y="220"/>
                  </a:cubicBezTo>
                  <a:cubicBezTo>
                    <a:pt x="124" y="211"/>
                    <a:pt x="124" y="211"/>
                    <a:pt x="124" y="211"/>
                  </a:cubicBezTo>
                  <a:cubicBezTo>
                    <a:pt x="102" y="211"/>
                    <a:pt x="102" y="211"/>
                    <a:pt x="102" y="211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23" y="166"/>
                    <a:pt x="141" y="157"/>
                    <a:pt x="153" y="142"/>
                  </a:cubicBezTo>
                  <a:cubicBezTo>
                    <a:pt x="154" y="141"/>
                    <a:pt x="155" y="139"/>
                    <a:pt x="156" y="138"/>
                  </a:cubicBezTo>
                  <a:cubicBezTo>
                    <a:pt x="165" y="126"/>
                    <a:pt x="170" y="111"/>
                    <a:pt x="170" y="96"/>
                  </a:cubicBezTo>
                  <a:cubicBezTo>
                    <a:pt x="170" y="80"/>
                    <a:pt x="165" y="66"/>
                    <a:pt x="156" y="54"/>
                  </a:cubicBezTo>
                  <a:close/>
                  <a:moveTo>
                    <a:pt x="164" y="95"/>
                  </a:moveTo>
                  <a:cubicBezTo>
                    <a:pt x="140" y="95"/>
                    <a:pt x="140" y="95"/>
                    <a:pt x="140" y="95"/>
                  </a:cubicBezTo>
                  <a:cubicBezTo>
                    <a:pt x="140" y="85"/>
                    <a:pt x="139" y="75"/>
                    <a:pt x="136" y="66"/>
                  </a:cubicBezTo>
                  <a:cubicBezTo>
                    <a:pt x="142" y="63"/>
                    <a:pt x="147" y="61"/>
                    <a:pt x="152" y="58"/>
                  </a:cubicBezTo>
                  <a:cubicBezTo>
                    <a:pt x="159" y="68"/>
                    <a:pt x="164" y="81"/>
                    <a:pt x="164" y="95"/>
                  </a:cubicBezTo>
                  <a:close/>
                  <a:moveTo>
                    <a:pt x="148" y="53"/>
                  </a:moveTo>
                  <a:cubicBezTo>
                    <a:pt x="144" y="56"/>
                    <a:pt x="140" y="58"/>
                    <a:pt x="134" y="60"/>
                  </a:cubicBezTo>
                  <a:cubicBezTo>
                    <a:pt x="131" y="49"/>
                    <a:pt x="125" y="39"/>
                    <a:pt x="118" y="33"/>
                  </a:cubicBezTo>
                  <a:cubicBezTo>
                    <a:pt x="130" y="37"/>
                    <a:pt x="140" y="44"/>
                    <a:pt x="148" y="53"/>
                  </a:cubicBezTo>
                  <a:close/>
                  <a:moveTo>
                    <a:pt x="61" y="95"/>
                  </a:moveTo>
                  <a:cubicBezTo>
                    <a:pt x="61" y="85"/>
                    <a:pt x="62" y="76"/>
                    <a:pt x="64" y="68"/>
                  </a:cubicBezTo>
                  <a:cubicBezTo>
                    <a:pt x="74" y="70"/>
                    <a:pt x="84" y="72"/>
                    <a:pt x="94" y="72"/>
                  </a:cubicBezTo>
                  <a:cubicBezTo>
                    <a:pt x="94" y="95"/>
                    <a:pt x="94" y="95"/>
                    <a:pt x="94" y="95"/>
                  </a:cubicBezTo>
                  <a:lnTo>
                    <a:pt x="61" y="95"/>
                  </a:lnTo>
                  <a:close/>
                  <a:moveTo>
                    <a:pt x="94" y="101"/>
                  </a:moveTo>
                  <a:cubicBezTo>
                    <a:pt x="94" y="120"/>
                    <a:pt x="94" y="120"/>
                    <a:pt x="94" y="120"/>
                  </a:cubicBezTo>
                  <a:cubicBezTo>
                    <a:pt x="84" y="120"/>
                    <a:pt x="74" y="121"/>
                    <a:pt x="64" y="124"/>
                  </a:cubicBezTo>
                  <a:cubicBezTo>
                    <a:pt x="63" y="117"/>
                    <a:pt x="61" y="109"/>
                    <a:pt x="61" y="101"/>
                  </a:cubicBezTo>
                  <a:lnTo>
                    <a:pt x="94" y="101"/>
                  </a:lnTo>
                  <a:close/>
                  <a:moveTo>
                    <a:pt x="61" y="60"/>
                  </a:moveTo>
                  <a:cubicBezTo>
                    <a:pt x="55" y="58"/>
                    <a:pt x="51" y="56"/>
                    <a:pt x="47" y="53"/>
                  </a:cubicBezTo>
                  <a:cubicBezTo>
                    <a:pt x="55" y="44"/>
                    <a:pt x="65" y="37"/>
                    <a:pt x="77" y="33"/>
                  </a:cubicBezTo>
                  <a:cubicBezTo>
                    <a:pt x="70" y="39"/>
                    <a:pt x="64" y="49"/>
                    <a:pt x="61" y="60"/>
                  </a:cubicBezTo>
                  <a:close/>
                  <a:moveTo>
                    <a:pt x="59" y="66"/>
                  </a:moveTo>
                  <a:cubicBezTo>
                    <a:pt x="56" y="75"/>
                    <a:pt x="55" y="85"/>
                    <a:pt x="55" y="95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1" y="81"/>
                    <a:pt x="36" y="68"/>
                    <a:pt x="43" y="58"/>
                  </a:cubicBezTo>
                  <a:cubicBezTo>
                    <a:pt x="48" y="61"/>
                    <a:pt x="53" y="63"/>
                    <a:pt x="59" y="66"/>
                  </a:cubicBezTo>
                  <a:close/>
                  <a:moveTo>
                    <a:pt x="55" y="101"/>
                  </a:moveTo>
                  <a:cubicBezTo>
                    <a:pt x="55" y="110"/>
                    <a:pt x="57" y="118"/>
                    <a:pt x="59" y="126"/>
                  </a:cubicBezTo>
                  <a:cubicBezTo>
                    <a:pt x="53" y="128"/>
                    <a:pt x="48" y="131"/>
                    <a:pt x="43" y="134"/>
                  </a:cubicBezTo>
                  <a:cubicBezTo>
                    <a:pt x="37" y="125"/>
                    <a:pt x="32" y="113"/>
                    <a:pt x="31" y="101"/>
                  </a:cubicBezTo>
                  <a:lnTo>
                    <a:pt x="55" y="101"/>
                  </a:lnTo>
                  <a:close/>
                  <a:moveTo>
                    <a:pt x="61" y="132"/>
                  </a:moveTo>
                  <a:cubicBezTo>
                    <a:pt x="64" y="143"/>
                    <a:pt x="70" y="152"/>
                    <a:pt x="77" y="159"/>
                  </a:cubicBezTo>
                  <a:cubicBezTo>
                    <a:pt x="65" y="155"/>
                    <a:pt x="55" y="148"/>
                    <a:pt x="47" y="139"/>
                  </a:cubicBezTo>
                  <a:cubicBezTo>
                    <a:pt x="51" y="136"/>
                    <a:pt x="55" y="134"/>
                    <a:pt x="61" y="132"/>
                  </a:cubicBezTo>
                  <a:close/>
                  <a:moveTo>
                    <a:pt x="66" y="130"/>
                  </a:moveTo>
                  <a:cubicBezTo>
                    <a:pt x="75" y="127"/>
                    <a:pt x="84" y="126"/>
                    <a:pt x="94" y="126"/>
                  </a:cubicBezTo>
                  <a:cubicBezTo>
                    <a:pt x="94" y="162"/>
                    <a:pt x="94" y="162"/>
                    <a:pt x="94" y="162"/>
                  </a:cubicBezTo>
                  <a:cubicBezTo>
                    <a:pt x="82" y="160"/>
                    <a:pt x="72" y="148"/>
                    <a:pt x="66" y="130"/>
                  </a:cubicBezTo>
                  <a:close/>
                  <a:moveTo>
                    <a:pt x="94" y="66"/>
                  </a:moveTo>
                  <a:cubicBezTo>
                    <a:pt x="84" y="66"/>
                    <a:pt x="75" y="64"/>
                    <a:pt x="66" y="62"/>
                  </a:cubicBezTo>
                  <a:cubicBezTo>
                    <a:pt x="72" y="44"/>
                    <a:pt x="82" y="32"/>
                    <a:pt x="94" y="30"/>
                  </a:cubicBezTo>
                  <a:lnTo>
                    <a:pt x="94" y="66"/>
                  </a:lnTo>
                  <a:close/>
                  <a:moveTo>
                    <a:pt x="100" y="101"/>
                  </a:moveTo>
                  <a:cubicBezTo>
                    <a:pt x="134" y="101"/>
                    <a:pt x="134" y="101"/>
                    <a:pt x="134" y="101"/>
                  </a:cubicBezTo>
                  <a:cubicBezTo>
                    <a:pt x="134" y="109"/>
                    <a:pt x="132" y="117"/>
                    <a:pt x="131" y="124"/>
                  </a:cubicBezTo>
                  <a:cubicBezTo>
                    <a:pt x="121" y="122"/>
                    <a:pt x="111" y="120"/>
                    <a:pt x="100" y="120"/>
                  </a:cubicBezTo>
                  <a:lnTo>
                    <a:pt x="100" y="101"/>
                  </a:lnTo>
                  <a:close/>
                  <a:moveTo>
                    <a:pt x="100" y="95"/>
                  </a:moveTo>
                  <a:cubicBezTo>
                    <a:pt x="100" y="72"/>
                    <a:pt x="100" y="72"/>
                    <a:pt x="100" y="72"/>
                  </a:cubicBezTo>
                  <a:cubicBezTo>
                    <a:pt x="111" y="72"/>
                    <a:pt x="121" y="70"/>
                    <a:pt x="131" y="67"/>
                  </a:cubicBezTo>
                  <a:cubicBezTo>
                    <a:pt x="133" y="76"/>
                    <a:pt x="134" y="85"/>
                    <a:pt x="134" y="95"/>
                  </a:cubicBezTo>
                  <a:lnTo>
                    <a:pt x="100" y="95"/>
                  </a:lnTo>
                  <a:close/>
                  <a:moveTo>
                    <a:pt x="129" y="62"/>
                  </a:moveTo>
                  <a:cubicBezTo>
                    <a:pt x="120" y="64"/>
                    <a:pt x="111" y="66"/>
                    <a:pt x="100" y="66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13" y="31"/>
                    <a:pt x="123" y="44"/>
                    <a:pt x="129" y="62"/>
                  </a:cubicBezTo>
                  <a:close/>
                  <a:moveTo>
                    <a:pt x="12" y="97"/>
                  </a:moveTo>
                  <a:cubicBezTo>
                    <a:pt x="12" y="53"/>
                    <a:pt x="47" y="17"/>
                    <a:pt x="91" y="17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71" y="26"/>
                    <a:pt x="54" y="35"/>
                    <a:pt x="42" y="50"/>
                  </a:cubicBezTo>
                  <a:cubicBezTo>
                    <a:pt x="41" y="51"/>
                    <a:pt x="39" y="53"/>
                    <a:pt x="38" y="54"/>
                  </a:cubicBezTo>
                  <a:cubicBezTo>
                    <a:pt x="30" y="66"/>
                    <a:pt x="25" y="80"/>
                    <a:pt x="25" y="96"/>
                  </a:cubicBezTo>
                  <a:cubicBezTo>
                    <a:pt x="25" y="111"/>
                    <a:pt x="30" y="126"/>
                    <a:pt x="38" y="138"/>
                  </a:cubicBezTo>
                  <a:cubicBezTo>
                    <a:pt x="39" y="139"/>
                    <a:pt x="41" y="141"/>
                    <a:pt x="42" y="142"/>
                  </a:cubicBezTo>
                  <a:cubicBezTo>
                    <a:pt x="54" y="157"/>
                    <a:pt x="72" y="167"/>
                    <a:pt x="93" y="168"/>
                  </a:cubicBezTo>
                  <a:cubicBezTo>
                    <a:pt x="93" y="176"/>
                    <a:pt x="93" y="176"/>
                    <a:pt x="93" y="176"/>
                  </a:cubicBezTo>
                  <a:cubicBezTo>
                    <a:pt x="93" y="177"/>
                    <a:pt x="92" y="177"/>
                    <a:pt x="92" y="177"/>
                  </a:cubicBezTo>
                  <a:cubicBezTo>
                    <a:pt x="48" y="177"/>
                    <a:pt x="12" y="141"/>
                    <a:pt x="12" y="97"/>
                  </a:cubicBezTo>
                  <a:close/>
                  <a:moveTo>
                    <a:pt x="100" y="162"/>
                  </a:moveTo>
                  <a:cubicBezTo>
                    <a:pt x="100" y="126"/>
                    <a:pt x="100" y="126"/>
                    <a:pt x="100" y="126"/>
                  </a:cubicBezTo>
                  <a:cubicBezTo>
                    <a:pt x="111" y="126"/>
                    <a:pt x="120" y="127"/>
                    <a:pt x="129" y="130"/>
                  </a:cubicBezTo>
                  <a:cubicBezTo>
                    <a:pt x="123" y="148"/>
                    <a:pt x="113" y="160"/>
                    <a:pt x="100" y="162"/>
                  </a:cubicBezTo>
                  <a:close/>
                  <a:moveTo>
                    <a:pt x="118" y="159"/>
                  </a:moveTo>
                  <a:cubicBezTo>
                    <a:pt x="125" y="152"/>
                    <a:pt x="131" y="143"/>
                    <a:pt x="134" y="132"/>
                  </a:cubicBezTo>
                  <a:cubicBezTo>
                    <a:pt x="140" y="134"/>
                    <a:pt x="144" y="136"/>
                    <a:pt x="148" y="139"/>
                  </a:cubicBezTo>
                  <a:cubicBezTo>
                    <a:pt x="140" y="148"/>
                    <a:pt x="130" y="155"/>
                    <a:pt x="118" y="159"/>
                  </a:cubicBezTo>
                  <a:close/>
                  <a:moveTo>
                    <a:pt x="152" y="134"/>
                  </a:moveTo>
                  <a:cubicBezTo>
                    <a:pt x="147" y="131"/>
                    <a:pt x="142" y="128"/>
                    <a:pt x="136" y="126"/>
                  </a:cubicBezTo>
                  <a:cubicBezTo>
                    <a:pt x="138" y="118"/>
                    <a:pt x="140" y="110"/>
                    <a:pt x="140" y="101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13"/>
                    <a:pt x="158" y="125"/>
                    <a:pt x="152" y="134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62" name="Content Placeholder 2"/>
          <p:cNvSpPr txBox="1"/>
          <p:nvPr/>
        </p:nvSpPr>
        <p:spPr>
          <a:xfrm>
            <a:off x="6515356" y="1711458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63" name="Group 35"/>
          <p:cNvGrpSpPr/>
          <p:nvPr/>
        </p:nvGrpSpPr>
        <p:grpSpPr>
          <a:xfrm>
            <a:off x="5487353" y="2016351"/>
            <a:ext cx="925194" cy="228671"/>
            <a:chOff x="5257800" y="1733550"/>
            <a:chExt cx="925033" cy="228600"/>
          </a:xfrm>
        </p:grpSpPr>
        <p:cxnSp>
          <p:nvCxnSpPr>
            <p:cNvPr id="64" name="Straight Connector 113"/>
            <p:cNvCxnSpPr/>
            <p:nvPr/>
          </p:nvCxnSpPr>
          <p:spPr>
            <a:xfrm flipV="1">
              <a:off x="5257800" y="1733550"/>
              <a:ext cx="3048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14"/>
            <p:cNvCxnSpPr/>
            <p:nvPr/>
          </p:nvCxnSpPr>
          <p:spPr>
            <a:xfrm>
              <a:off x="5573233" y="1733550"/>
              <a:ext cx="6096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40"/>
          <p:cNvGrpSpPr/>
          <p:nvPr/>
        </p:nvGrpSpPr>
        <p:grpSpPr>
          <a:xfrm>
            <a:off x="5487353" y="3312151"/>
            <a:ext cx="914559" cy="230259"/>
            <a:chOff x="5181600" y="3638550"/>
            <a:chExt cx="914400" cy="230188"/>
          </a:xfrm>
        </p:grpSpPr>
        <p:cxnSp>
          <p:nvCxnSpPr>
            <p:cNvPr id="67" name="Straight Connector 116"/>
            <p:cNvCxnSpPr/>
            <p:nvPr/>
          </p:nvCxnSpPr>
          <p:spPr>
            <a:xfrm rot="16200000" flipH="1">
              <a:off x="5181600" y="3638550"/>
              <a:ext cx="2286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17"/>
            <p:cNvCxnSpPr/>
            <p:nvPr/>
          </p:nvCxnSpPr>
          <p:spPr>
            <a:xfrm>
              <a:off x="5410200" y="3867150"/>
              <a:ext cx="6858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Content Placeholder 2"/>
          <p:cNvSpPr txBox="1"/>
          <p:nvPr/>
        </p:nvSpPr>
        <p:spPr>
          <a:xfrm>
            <a:off x="6554338" y="3159705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70" name="Group 42"/>
          <p:cNvGrpSpPr/>
          <p:nvPr/>
        </p:nvGrpSpPr>
        <p:grpSpPr>
          <a:xfrm rot="10800000">
            <a:off x="2591250" y="2027239"/>
            <a:ext cx="914559" cy="230259"/>
            <a:chOff x="5181600" y="3638550"/>
            <a:chExt cx="914400" cy="230188"/>
          </a:xfrm>
        </p:grpSpPr>
        <p:cxnSp>
          <p:nvCxnSpPr>
            <p:cNvPr id="71" name="Straight Connector 120"/>
            <p:cNvCxnSpPr/>
            <p:nvPr/>
          </p:nvCxnSpPr>
          <p:spPr>
            <a:xfrm rot="16200000" flipH="1">
              <a:off x="5181600" y="3638550"/>
              <a:ext cx="2286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21"/>
            <p:cNvCxnSpPr/>
            <p:nvPr/>
          </p:nvCxnSpPr>
          <p:spPr>
            <a:xfrm>
              <a:off x="5410200" y="3867150"/>
              <a:ext cx="6858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Content Placeholder 2"/>
          <p:cNvSpPr txBox="1"/>
          <p:nvPr/>
        </p:nvSpPr>
        <p:spPr>
          <a:xfrm>
            <a:off x="762133" y="1798568"/>
            <a:ext cx="1722490" cy="751347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endParaRPr lang="en-US" altLang="zh-CN" sz="1200" b="1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r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74" name="Group 50"/>
          <p:cNvGrpSpPr/>
          <p:nvPr/>
        </p:nvGrpSpPr>
        <p:grpSpPr>
          <a:xfrm rot="10800000">
            <a:off x="2591251" y="3315764"/>
            <a:ext cx="925194" cy="228671"/>
            <a:chOff x="5257800" y="1733550"/>
            <a:chExt cx="925033" cy="228600"/>
          </a:xfrm>
        </p:grpSpPr>
        <p:cxnSp>
          <p:nvCxnSpPr>
            <p:cNvPr id="75" name="Straight Connector 124"/>
            <p:cNvCxnSpPr/>
            <p:nvPr/>
          </p:nvCxnSpPr>
          <p:spPr>
            <a:xfrm flipV="1">
              <a:off x="5257800" y="1733550"/>
              <a:ext cx="3048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25"/>
            <p:cNvCxnSpPr/>
            <p:nvPr/>
          </p:nvCxnSpPr>
          <p:spPr>
            <a:xfrm>
              <a:off x="5573233" y="1733550"/>
              <a:ext cx="6096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ontent Placeholder 2"/>
          <p:cNvSpPr txBox="1"/>
          <p:nvPr/>
        </p:nvSpPr>
        <p:spPr>
          <a:xfrm>
            <a:off x="762133" y="3163318"/>
            <a:ext cx="1722490" cy="82757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r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78" name="Content Placeholder 2"/>
          <p:cNvSpPr txBox="1"/>
          <p:nvPr/>
        </p:nvSpPr>
        <p:spPr>
          <a:xfrm>
            <a:off x="3870960" y="4168736"/>
            <a:ext cx="1684989" cy="794113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73" grpId="0"/>
      <p:bldP spid="77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4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5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添加目录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6746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DIRECTORY ONE TITLES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971600" y="1275606"/>
            <a:ext cx="32905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19050"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defRPr>
            </a:lvl1pPr>
          </a:lstStyle>
          <a:p>
            <a:pPr algn="ctr"/>
            <a:r>
              <a:rPr lang="en-US" altLang="zh-CN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03</a:t>
            </a:r>
            <a:endParaRPr lang="zh-CN" altLang="en-US" dirty="0"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68660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64704" y="1347614"/>
            <a:ext cx="1152128" cy="1152128"/>
            <a:chOff x="674440" y="1340768"/>
            <a:chExt cx="1152128" cy="1152128"/>
          </a:xfrm>
        </p:grpSpPr>
        <p:sp>
          <p:nvSpPr>
            <p:cNvPr id="8" name="椭圆 7"/>
            <p:cNvSpPr/>
            <p:nvPr/>
          </p:nvSpPr>
          <p:spPr>
            <a:xfrm>
              <a:off x="674440" y="1340768"/>
              <a:ext cx="1152128" cy="11521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9" name="Picture 7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3" cstate="email">
              <a:lum bright="100000"/>
            </a:blip>
            <a:srcRect/>
            <a:stretch>
              <a:fillRect/>
            </a:stretch>
          </p:blipFill>
          <p:spPr bwMode="auto">
            <a:xfrm>
              <a:off x="823081" y="1504748"/>
              <a:ext cx="854847" cy="854401"/>
            </a:xfrm>
            <a:prstGeom prst="rect">
              <a:avLst/>
            </a:prstGeom>
            <a:noFill/>
          </p:spPr>
        </p:pic>
      </p:grpSp>
      <p:grpSp>
        <p:nvGrpSpPr>
          <p:cNvPr id="10" name="组合 9"/>
          <p:cNvGrpSpPr/>
          <p:nvPr/>
        </p:nvGrpSpPr>
        <p:grpSpPr>
          <a:xfrm>
            <a:off x="341784" y="3435846"/>
            <a:ext cx="1997968" cy="1170712"/>
            <a:chOff x="251520" y="3429000"/>
            <a:chExt cx="1997968" cy="1170712"/>
          </a:xfrm>
        </p:grpSpPr>
        <p:sp>
          <p:nvSpPr>
            <p:cNvPr id="11" name="Content Placeholder 4"/>
            <p:cNvSpPr txBox="1"/>
            <p:nvPr/>
          </p:nvSpPr>
          <p:spPr>
            <a:xfrm>
              <a:off x="714778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51520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2529239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02363" y="3435846"/>
            <a:ext cx="1997968" cy="1170712"/>
            <a:chOff x="2447595" y="3429000"/>
            <a:chExt cx="1997968" cy="1170712"/>
          </a:xfrm>
        </p:grpSpPr>
        <p:sp>
          <p:nvSpPr>
            <p:cNvPr id="15" name="Content Placeholder 4"/>
            <p:cNvSpPr txBox="1"/>
            <p:nvPr/>
          </p:nvSpPr>
          <p:spPr>
            <a:xfrm>
              <a:off x="2910853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447595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4670884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44008" y="3435846"/>
            <a:ext cx="1997968" cy="1170712"/>
            <a:chOff x="4643670" y="3429000"/>
            <a:chExt cx="1997968" cy="1170712"/>
          </a:xfrm>
        </p:grpSpPr>
        <p:sp>
          <p:nvSpPr>
            <p:cNvPr id="19" name="Content Placeholder 4"/>
            <p:cNvSpPr txBox="1"/>
            <p:nvPr/>
          </p:nvSpPr>
          <p:spPr>
            <a:xfrm>
              <a:off x="5106928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643670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6831124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04248" y="3435846"/>
            <a:ext cx="1997968" cy="1170712"/>
            <a:chOff x="6839744" y="3429000"/>
            <a:chExt cx="1997968" cy="1170712"/>
          </a:xfrm>
        </p:grpSpPr>
        <p:sp>
          <p:nvSpPr>
            <p:cNvPr id="23" name="Content Placeholder 4"/>
            <p:cNvSpPr txBox="1"/>
            <p:nvPr/>
          </p:nvSpPr>
          <p:spPr>
            <a:xfrm>
              <a:off x="7303002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839744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925283" y="1347614"/>
            <a:ext cx="1152128" cy="1152128"/>
            <a:chOff x="2870515" y="1340768"/>
            <a:chExt cx="1152128" cy="1152128"/>
          </a:xfrm>
          <a:noFill/>
        </p:grpSpPr>
        <p:sp>
          <p:nvSpPr>
            <p:cNvPr id="26" name="椭圆 25"/>
            <p:cNvSpPr/>
            <p:nvPr/>
          </p:nvSpPr>
          <p:spPr>
            <a:xfrm>
              <a:off x="2870515" y="1340768"/>
              <a:ext cx="1152128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7" name="Picture 10" descr="Private_to_Partner.png"/>
            <p:cNvPicPr>
              <a:picLocks noChangeAspect="1"/>
            </p:cNvPicPr>
            <p:nvPr/>
          </p:nvPicPr>
          <p:blipFill>
            <a:blip r:embed="rId5" cstate="email">
              <a:lum bright="100000"/>
            </a:blip>
            <a:stretch>
              <a:fillRect/>
            </a:stretch>
          </p:blipFill>
          <p:spPr>
            <a:xfrm>
              <a:off x="2923221" y="1408726"/>
              <a:ext cx="1046717" cy="1046444"/>
            </a:xfrm>
            <a:prstGeom prst="rect">
              <a:avLst/>
            </a:prstGeom>
            <a:grpFill/>
          </p:spPr>
        </p:pic>
      </p:grpSp>
      <p:grpSp>
        <p:nvGrpSpPr>
          <p:cNvPr id="28" name="组合 27"/>
          <p:cNvGrpSpPr/>
          <p:nvPr/>
        </p:nvGrpSpPr>
        <p:grpSpPr>
          <a:xfrm>
            <a:off x="5066928" y="1347614"/>
            <a:ext cx="1152128" cy="1152128"/>
            <a:chOff x="5066590" y="1340768"/>
            <a:chExt cx="1152128" cy="1152128"/>
          </a:xfrm>
          <a:noFill/>
        </p:grpSpPr>
        <p:sp>
          <p:nvSpPr>
            <p:cNvPr id="29" name="椭圆 28"/>
            <p:cNvSpPr/>
            <p:nvPr/>
          </p:nvSpPr>
          <p:spPr>
            <a:xfrm>
              <a:off x="5066590" y="1340768"/>
              <a:ext cx="1152128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0" name="Picture 8" descr="cross platform.png"/>
            <p:cNvPicPr>
              <a:picLocks noChangeAspect="1"/>
            </p:cNvPicPr>
            <p:nvPr/>
          </p:nvPicPr>
          <p:blipFill>
            <a:blip r:embed="rId6" cstate="email">
              <a:lum bright="100000"/>
            </a:blip>
            <a:stretch>
              <a:fillRect/>
            </a:stretch>
          </p:blipFill>
          <p:spPr>
            <a:xfrm>
              <a:off x="5284465" y="1706957"/>
              <a:ext cx="716378" cy="4463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grpSp>
        <p:nvGrpSpPr>
          <p:cNvPr id="31" name="组合 30"/>
          <p:cNvGrpSpPr/>
          <p:nvPr/>
        </p:nvGrpSpPr>
        <p:grpSpPr>
          <a:xfrm>
            <a:off x="7227168" y="1347614"/>
            <a:ext cx="1152128" cy="1152128"/>
            <a:chOff x="7262664" y="1340768"/>
            <a:chExt cx="1152128" cy="1152128"/>
          </a:xfrm>
          <a:noFill/>
        </p:grpSpPr>
        <p:sp>
          <p:nvSpPr>
            <p:cNvPr id="32" name="椭圆 31"/>
            <p:cNvSpPr/>
            <p:nvPr/>
          </p:nvSpPr>
          <p:spPr>
            <a:xfrm>
              <a:off x="7262664" y="1340768"/>
              <a:ext cx="1152128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3" name="Picture 2" descr="\\MAGNUM\Projects\Microsoft\Cloud Power FY12\Design\Icons\PNGs\Scalable_Elastic_3.png"/>
            <p:cNvPicPr>
              <a:picLocks noChangeAspect="1" noChangeArrowheads="1"/>
            </p:cNvPicPr>
            <p:nvPr/>
          </p:nvPicPr>
          <p:blipFill>
            <a:blip r:embed="rId7" cstate="email">
              <a:lum bright="100000" contrast="100000"/>
            </a:blip>
            <a:stretch>
              <a:fillRect/>
            </a:stretch>
          </p:blipFill>
          <p:spPr bwMode="auto">
            <a:xfrm>
              <a:off x="7465981" y="1559395"/>
              <a:ext cx="745495" cy="7451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燕尾形 33"/>
          <p:cNvSpPr/>
          <p:nvPr/>
        </p:nvSpPr>
        <p:spPr>
          <a:xfrm rot="5400000">
            <a:off x="1098452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燕尾形 34"/>
          <p:cNvSpPr/>
          <p:nvPr/>
        </p:nvSpPr>
        <p:spPr>
          <a:xfrm rot="5400000">
            <a:off x="3259031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燕尾形 35"/>
          <p:cNvSpPr/>
          <p:nvPr/>
        </p:nvSpPr>
        <p:spPr>
          <a:xfrm rot="5400000">
            <a:off x="5400676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燕尾形 36"/>
          <p:cNvSpPr/>
          <p:nvPr/>
        </p:nvSpPr>
        <p:spPr>
          <a:xfrm rot="5400000">
            <a:off x="7560916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 animBg="1"/>
      <p:bldP spid="2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"/>
          <p:cNvSpPr txBox="1"/>
          <p:nvPr/>
        </p:nvSpPr>
        <p:spPr>
          <a:xfrm>
            <a:off x="5954230" y="1945947"/>
            <a:ext cx="2218170" cy="8676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单击此处添加段落文字内容</a:t>
            </a: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单击此处添加段落文字内容</a:t>
            </a: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单击此处添加段落文字内容</a:t>
            </a:r>
          </a:p>
        </p:txBody>
      </p:sp>
      <p:sp>
        <p:nvSpPr>
          <p:cNvPr id="7" name="Oval 4"/>
          <p:cNvSpPr/>
          <p:nvPr/>
        </p:nvSpPr>
        <p:spPr>
          <a:xfrm>
            <a:off x="1309842" y="2618652"/>
            <a:ext cx="1081386" cy="1081386"/>
          </a:xfrm>
          <a:prstGeom prst="ellipse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35%</a:t>
            </a:r>
          </a:p>
        </p:txBody>
      </p:sp>
      <p:sp>
        <p:nvSpPr>
          <p:cNvPr id="8" name="Rectangular Callout 5"/>
          <p:cNvSpPr/>
          <p:nvPr/>
        </p:nvSpPr>
        <p:spPr>
          <a:xfrm>
            <a:off x="1621780" y="1322508"/>
            <a:ext cx="1732991" cy="890859"/>
          </a:xfrm>
          <a:prstGeom prst="wedgeRectCallout">
            <a:avLst>
              <a:gd name="adj1" fmla="val -35040"/>
              <a:gd name="adj2" fmla="val 85930"/>
            </a:avLst>
          </a:prstGeom>
          <a:noFill/>
          <a:ln w="6350" cmpd="sng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altLang="zh-CN" sz="105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" name="Oval 6"/>
          <p:cNvSpPr/>
          <p:nvPr/>
        </p:nvSpPr>
        <p:spPr>
          <a:xfrm>
            <a:off x="2280317" y="3673149"/>
            <a:ext cx="1081386" cy="1081386"/>
          </a:xfrm>
          <a:prstGeom prst="ellipse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25%</a:t>
            </a:r>
          </a:p>
        </p:txBody>
      </p:sp>
      <p:sp>
        <p:nvSpPr>
          <p:cNvPr id="10" name="Rectangular Callout 7"/>
          <p:cNvSpPr/>
          <p:nvPr/>
        </p:nvSpPr>
        <p:spPr>
          <a:xfrm>
            <a:off x="2488276" y="2508190"/>
            <a:ext cx="1732991" cy="890859"/>
          </a:xfrm>
          <a:prstGeom prst="wedgeRectCallout">
            <a:avLst>
              <a:gd name="adj1" fmla="val -33923"/>
              <a:gd name="adj2" fmla="val 84612"/>
            </a:avLst>
          </a:prstGeom>
          <a:noFill/>
          <a:ln w="6350" cmpd="sng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" name="Oval 8"/>
          <p:cNvSpPr/>
          <p:nvPr/>
        </p:nvSpPr>
        <p:spPr>
          <a:xfrm>
            <a:off x="4332178" y="2665402"/>
            <a:ext cx="1081386" cy="1081386"/>
          </a:xfrm>
          <a:prstGeom prst="ellipse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50%</a:t>
            </a:r>
          </a:p>
        </p:txBody>
      </p:sp>
      <p:sp>
        <p:nvSpPr>
          <p:cNvPr id="12" name="Rectangular Callout 9"/>
          <p:cNvSpPr/>
          <p:nvPr/>
        </p:nvSpPr>
        <p:spPr>
          <a:xfrm>
            <a:off x="3701369" y="1302889"/>
            <a:ext cx="1732991" cy="890859"/>
          </a:xfrm>
          <a:prstGeom prst="wedgeRectCallout">
            <a:avLst>
              <a:gd name="adj1" fmla="val 12910"/>
              <a:gd name="adj2" fmla="val 87187"/>
            </a:avLst>
          </a:prstGeom>
          <a:noFill/>
          <a:ln w="6350" cmpd="sng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5954230" y="1427281"/>
            <a:ext cx="221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6023522" y="1882573"/>
            <a:ext cx="19409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FDF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1"/>
          <p:cNvSpPr txBox="1"/>
          <p:nvPr/>
        </p:nvSpPr>
        <p:spPr>
          <a:xfrm>
            <a:off x="5954230" y="3609573"/>
            <a:ext cx="2218170" cy="8676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单击此处添加段落文字内容</a:t>
            </a: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单击此处添加段落文字内容</a:t>
            </a: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单击此处添加段落文字内容</a:t>
            </a:r>
          </a:p>
        </p:txBody>
      </p:sp>
      <p:sp>
        <p:nvSpPr>
          <p:cNvPr id="16" name="Rectangle 10"/>
          <p:cNvSpPr/>
          <p:nvPr/>
        </p:nvSpPr>
        <p:spPr>
          <a:xfrm>
            <a:off x="5954230" y="3090908"/>
            <a:ext cx="221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单击添加文字内容</a:t>
            </a:r>
            <a:endParaRPr 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>
            <a:off x="6023522" y="3546200"/>
            <a:ext cx="19409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FDF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48" y="1203598"/>
            <a:ext cx="2459805" cy="3579862"/>
          </a:xfrm>
          <a:prstGeom prst="rect">
            <a:avLst/>
          </a:prstGeom>
        </p:spPr>
      </p:pic>
      <p:sp>
        <p:nvSpPr>
          <p:cNvPr id="7" name="Line 46"/>
          <p:cNvSpPr>
            <a:spLocks noChangeShapeType="1"/>
          </p:cNvSpPr>
          <p:nvPr/>
        </p:nvSpPr>
        <p:spPr bwMode="auto">
          <a:xfrm flipH="1">
            <a:off x="755576" y="2467398"/>
            <a:ext cx="5400675" cy="6350"/>
          </a:xfrm>
          <a:prstGeom prst="line">
            <a:avLst/>
          </a:prstGeom>
          <a:noFill/>
          <a:ln w="12700">
            <a:solidFill>
              <a:srgbClr val="FDFDFD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 sz="1400" kern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Line 51"/>
          <p:cNvSpPr>
            <a:spLocks noChangeShapeType="1"/>
          </p:cNvSpPr>
          <p:nvPr/>
        </p:nvSpPr>
        <p:spPr bwMode="auto">
          <a:xfrm flipH="1">
            <a:off x="755576" y="3867573"/>
            <a:ext cx="4608512" cy="0"/>
          </a:xfrm>
          <a:prstGeom prst="line">
            <a:avLst/>
          </a:prstGeom>
          <a:noFill/>
          <a:ln w="12700">
            <a:solidFill>
              <a:srgbClr val="FDFDFD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 sz="1400" kern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828176" y="3560117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400" b="1" kern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单击此处添加文字内容</a:t>
            </a:r>
          </a:p>
        </p:txBody>
      </p:sp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828176" y="2182167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400" b="1" kern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单击此处添加文字内容</a:t>
            </a: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827013" y="2565823"/>
            <a:ext cx="4032250" cy="46474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  <a:defRPr/>
            </a:pPr>
            <a:r>
              <a:rPr lang="zh-CN" altLang="en-US" sz="105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单击此处添加文字内容   单击此处添加文字内容</a:t>
            </a:r>
          </a:p>
          <a:p>
            <a:pPr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  <a:defRPr/>
            </a:pPr>
            <a:r>
              <a:rPr lang="zh-CN" altLang="en-US" sz="105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单击此处添加文字内容   单击此处添加文字内容</a:t>
            </a:r>
            <a:endParaRPr lang="zh-CN" altLang="zh-CN" sz="105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827013" y="3945360"/>
            <a:ext cx="4032250" cy="46474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单击此处添加文字内容   单击此处添加文字内容</a:t>
            </a:r>
          </a:p>
          <a:p>
            <a:pPr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单击此处添加文字内容   单击此处添加文字内容</a:t>
            </a:r>
            <a:endParaRPr lang="zh-CN" altLang="zh-CN" sz="1050" ker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21"/>
          <p:cNvSpPr>
            <a:spLocks noEditPoints="1"/>
          </p:cNvSpPr>
          <p:nvPr/>
        </p:nvSpPr>
        <p:spPr bwMode="auto">
          <a:xfrm>
            <a:off x="7740944" y="3970722"/>
            <a:ext cx="785524" cy="812738"/>
          </a:xfrm>
          <a:custGeom>
            <a:avLst/>
            <a:gdLst>
              <a:gd name="T0" fmla="*/ 128287 w 60"/>
              <a:gd name="T1" fmla="*/ 37485 h 62"/>
              <a:gd name="T2" fmla="*/ 203121 w 60"/>
              <a:gd name="T3" fmla="*/ 37485 h 62"/>
              <a:gd name="T4" fmla="*/ 251228 w 60"/>
              <a:gd name="T5" fmla="*/ 37485 h 62"/>
              <a:gd name="T6" fmla="*/ 251228 w 60"/>
              <a:gd name="T7" fmla="*/ 96390 h 62"/>
              <a:gd name="T8" fmla="*/ 251228 w 60"/>
              <a:gd name="T9" fmla="*/ 37485 h 62"/>
              <a:gd name="T10" fmla="*/ 106906 w 60"/>
              <a:gd name="T11" fmla="*/ 198136 h 62"/>
              <a:gd name="T12" fmla="*/ 112251 w 60"/>
              <a:gd name="T13" fmla="*/ 310591 h 62"/>
              <a:gd name="T14" fmla="*/ 80179 w 60"/>
              <a:gd name="T15" fmla="*/ 214201 h 62"/>
              <a:gd name="T16" fmla="*/ 64143 w 60"/>
              <a:gd name="T17" fmla="*/ 310591 h 62"/>
              <a:gd name="T18" fmla="*/ 37417 w 60"/>
              <a:gd name="T19" fmla="*/ 198136 h 62"/>
              <a:gd name="T20" fmla="*/ 10691 w 60"/>
              <a:gd name="T21" fmla="*/ 192781 h 62"/>
              <a:gd name="T22" fmla="*/ 37417 w 60"/>
              <a:gd name="T23" fmla="*/ 101745 h 62"/>
              <a:gd name="T24" fmla="*/ 74834 w 60"/>
              <a:gd name="T25" fmla="*/ 128520 h 62"/>
              <a:gd name="T26" fmla="*/ 112251 w 60"/>
              <a:gd name="T27" fmla="*/ 101745 h 62"/>
              <a:gd name="T28" fmla="*/ 155013 w 60"/>
              <a:gd name="T29" fmla="*/ 85680 h 62"/>
              <a:gd name="T30" fmla="*/ 160359 w 60"/>
              <a:gd name="T31" fmla="*/ 101745 h 62"/>
              <a:gd name="T32" fmla="*/ 160359 w 60"/>
              <a:gd name="T33" fmla="*/ 171361 h 62"/>
              <a:gd name="T34" fmla="*/ 165704 w 60"/>
              <a:gd name="T35" fmla="*/ 171361 h 62"/>
              <a:gd name="T36" fmla="*/ 165704 w 60"/>
              <a:gd name="T37" fmla="*/ 171361 h 62"/>
              <a:gd name="T38" fmla="*/ 171049 w 60"/>
              <a:gd name="T39" fmla="*/ 101745 h 62"/>
              <a:gd name="T40" fmla="*/ 171049 w 60"/>
              <a:gd name="T41" fmla="*/ 85680 h 62"/>
              <a:gd name="T42" fmla="*/ 213811 w 60"/>
              <a:gd name="T43" fmla="*/ 101745 h 62"/>
              <a:gd name="T44" fmla="*/ 251228 w 60"/>
              <a:gd name="T45" fmla="*/ 128520 h 62"/>
              <a:gd name="T46" fmla="*/ 288645 w 60"/>
              <a:gd name="T47" fmla="*/ 101745 h 62"/>
              <a:gd name="T48" fmla="*/ 310026 w 60"/>
              <a:gd name="T49" fmla="*/ 187426 h 62"/>
              <a:gd name="T50" fmla="*/ 283300 w 60"/>
              <a:gd name="T51" fmla="*/ 198136 h 62"/>
              <a:gd name="T52" fmla="*/ 288645 w 60"/>
              <a:gd name="T53" fmla="*/ 310591 h 62"/>
              <a:gd name="T54" fmla="*/ 256574 w 60"/>
              <a:gd name="T55" fmla="*/ 214201 h 62"/>
              <a:gd name="T56" fmla="*/ 240538 w 60"/>
              <a:gd name="T57" fmla="*/ 310591 h 62"/>
              <a:gd name="T58" fmla="*/ 213811 w 60"/>
              <a:gd name="T59" fmla="*/ 198136 h 62"/>
              <a:gd name="T60" fmla="*/ 203121 w 60"/>
              <a:gd name="T61" fmla="*/ 203491 h 62"/>
              <a:gd name="T62" fmla="*/ 176394 w 60"/>
              <a:gd name="T63" fmla="*/ 332011 h 62"/>
              <a:gd name="T64" fmla="*/ 155013 w 60"/>
              <a:gd name="T65" fmla="*/ 219556 h 62"/>
              <a:gd name="T66" fmla="*/ 117596 w 60"/>
              <a:gd name="T67" fmla="*/ 332011 h 62"/>
              <a:gd name="T68" fmla="*/ 106906 w 60"/>
              <a:gd name="T69" fmla="*/ 192781 h 62"/>
              <a:gd name="T70" fmla="*/ 48108 w 60"/>
              <a:gd name="T71" fmla="*/ 69615 h 62"/>
              <a:gd name="T72" fmla="*/ 106906 w 60"/>
              <a:gd name="T73" fmla="*/ 69615 h 6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"/>
              <a:gd name="T112" fmla="*/ 0 h 62"/>
              <a:gd name="T113" fmla="*/ 60 w 60"/>
              <a:gd name="T114" fmla="*/ 62 h 6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" h="62">
                <a:moveTo>
                  <a:pt x="31" y="0"/>
                </a:moveTo>
                <a:cubicBezTo>
                  <a:pt x="27" y="0"/>
                  <a:pt x="24" y="4"/>
                  <a:pt x="24" y="7"/>
                </a:cubicBezTo>
                <a:cubicBezTo>
                  <a:pt x="24" y="11"/>
                  <a:pt x="27" y="14"/>
                  <a:pt x="31" y="14"/>
                </a:cubicBezTo>
                <a:cubicBezTo>
                  <a:pt x="35" y="14"/>
                  <a:pt x="38" y="11"/>
                  <a:pt x="38" y="7"/>
                </a:cubicBezTo>
                <a:cubicBezTo>
                  <a:pt x="38" y="4"/>
                  <a:pt x="35" y="0"/>
                  <a:pt x="31" y="0"/>
                </a:cubicBezTo>
                <a:close/>
                <a:moveTo>
                  <a:pt x="47" y="7"/>
                </a:moveTo>
                <a:cubicBezTo>
                  <a:pt x="44" y="7"/>
                  <a:pt x="41" y="10"/>
                  <a:pt x="41" y="13"/>
                </a:cubicBezTo>
                <a:cubicBezTo>
                  <a:pt x="41" y="16"/>
                  <a:pt x="44" y="18"/>
                  <a:pt x="47" y="18"/>
                </a:cubicBezTo>
                <a:cubicBezTo>
                  <a:pt x="50" y="18"/>
                  <a:pt x="53" y="16"/>
                  <a:pt x="53" y="13"/>
                </a:cubicBezTo>
                <a:cubicBezTo>
                  <a:pt x="53" y="10"/>
                  <a:pt x="50" y="7"/>
                  <a:pt x="47" y="7"/>
                </a:cubicBezTo>
                <a:close/>
                <a:moveTo>
                  <a:pt x="20" y="36"/>
                </a:move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1" y="58"/>
                  <a:pt x="21" y="58"/>
                  <a:pt x="21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40"/>
                  <a:pt x="15" y="40"/>
                  <a:pt x="15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58"/>
                  <a:pt x="12" y="58"/>
                  <a:pt x="1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29"/>
                  <a:pt x="7" y="29"/>
                  <a:pt x="7" y="29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7" y="19"/>
                  <a:pt x="7" y="19"/>
                  <a:pt x="7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8" y="19"/>
                  <a:pt x="18" y="19"/>
                  <a:pt x="18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28" y="30"/>
                  <a:pt x="28" y="30"/>
                  <a:pt x="28" y="30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3"/>
                  <a:pt x="30" y="33"/>
                  <a:pt x="30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9" y="16"/>
                  <a:pt x="39" y="16"/>
                  <a:pt x="39" y="16"/>
                </a:cubicBezTo>
                <a:cubicBezTo>
                  <a:pt x="40" y="19"/>
                  <a:pt x="40" y="19"/>
                  <a:pt x="40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9"/>
                  <a:pt x="51" y="19"/>
                  <a:pt x="51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60" y="33"/>
                  <a:pt x="60" y="33"/>
                  <a:pt x="60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58"/>
                  <a:pt x="54" y="58"/>
                  <a:pt x="54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58"/>
                  <a:pt x="45" y="58"/>
                  <a:pt x="45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62"/>
                  <a:pt x="39" y="62"/>
                  <a:pt x="39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2" y="41"/>
                  <a:pt x="32" y="41"/>
                  <a:pt x="32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62"/>
                  <a:pt x="28" y="62"/>
                  <a:pt x="28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38"/>
                  <a:pt x="23" y="38"/>
                  <a:pt x="23" y="38"/>
                </a:cubicBezTo>
                <a:cubicBezTo>
                  <a:pt x="20" y="36"/>
                  <a:pt x="20" y="36"/>
                  <a:pt x="20" y="36"/>
                </a:cubicBezTo>
                <a:close/>
                <a:moveTo>
                  <a:pt x="14" y="7"/>
                </a:moveTo>
                <a:cubicBezTo>
                  <a:pt x="11" y="7"/>
                  <a:pt x="9" y="10"/>
                  <a:pt x="9" y="13"/>
                </a:cubicBezTo>
                <a:cubicBezTo>
                  <a:pt x="9" y="16"/>
                  <a:pt x="11" y="18"/>
                  <a:pt x="14" y="18"/>
                </a:cubicBezTo>
                <a:cubicBezTo>
                  <a:pt x="17" y="18"/>
                  <a:pt x="20" y="16"/>
                  <a:pt x="20" y="13"/>
                </a:cubicBezTo>
                <a:cubicBezTo>
                  <a:pt x="20" y="10"/>
                  <a:pt x="17" y="7"/>
                  <a:pt x="14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10" grpId="0"/>
          <p:bldP spid="11" grpId="0"/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10" grpId="0"/>
          <p:bldP spid="11" grpId="0"/>
          <p:bldP spid="12" grpId="0"/>
          <p:bldP spid="1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979712" y="1743658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0351" y="555526"/>
            <a:ext cx="4323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/CONTENTS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30108" y="1802693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添加目录一标题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DIRECTORY ONE TITLES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79712" y="2463738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30108" y="2522773"/>
            <a:ext cx="3677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目录二标题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DIRECTORY TWO TITLES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979712" y="3183818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30108" y="3242853"/>
            <a:ext cx="377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 </a:t>
            </a:r>
            <a:r>
              <a:rPr lang="en-US" altLang="zh-CN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DIRECTORY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THREE </a:t>
            </a:r>
            <a:r>
              <a:rPr lang="en-US" altLang="zh-CN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TITLES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979712" y="3903898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30108" y="3962933"/>
            <a:ext cx="3725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目录四标题 </a:t>
            </a:r>
            <a:r>
              <a:rPr lang="en-US" altLang="zh-CN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DIRECTORY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FOUR </a:t>
            </a:r>
            <a:r>
              <a:rPr lang="en-US" altLang="zh-CN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TITLES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30460" y="3233178"/>
            <a:ext cx="369332" cy="369332"/>
            <a:chOff x="2186444" y="3089162"/>
            <a:chExt cx="369332" cy="369332"/>
          </a:xfrm>
        </p:grpSpPr>
        <p:sp>
          <p:nvSpPr>
            <p:cNvPr id="12" name="椭圆 11"/>
            <p:cNvSpPr/>
            <p:nvPr/>
          </p:nvSpPr>
          <p:spPr>
            <a:xfrm>
              <a:off x="2186444" y="3089162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3" name="Picture 2" descr="F:\1-原创素材\4_ks02\PPT\PPT-0_小图标\055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057" y="3139201"/>
              <a:ext cx="276809" cy="23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330460" y="2513098"/>
            <a:ext cx="369332" cy="369332"/>
            <a:chOff x="2186444" y="2369082"/>
            <a:chExt cx="369332" cy="369332"/>
          </a:xfrm>
        </p:grpSpPr>
        <p:sp>
          <p:nvSpPr>
            <p:cNvPr id="15" name="椭圆 14"/>
            <p:cNvSpPr/>
            <p:nvPr/>
          </p:nvSpPr>
          <p:spPr>
            <a:xfrm>
              <a:off x="2186444" y="2369082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6" name="Picture 3" descr="F:\1-原创素材\4_ks02\PPT\PPT-0_小图标\02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002" y="2406976"/>
              <a:ext cx="277514" cy="31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16"/>
          <p:cNvGrpSpPr/>
          <p:nvPr/>
        </p:nvGrpSpPr>
        <p:grpSpPr>
          <a:xfrm>
            <a:off x="2330460" y="3958065"/>
            <a:ext cx="369332" cy="369332"/>
            <a:chOff x="2186444" y="3814049"/>
            <a:chExt cx="369332" cy="369332"/>
          </a:xfrm>
        </p:grpSpPr>
        <p:sp>
          <p:nvSpPr>
            <p:cNvPr id="18" name="椭圆 17"/>
            <p:cNvSpPr/>
            <p:nvPr/>
          </p:nvSpPr>
          <p:spPr>
            <a:xfrm>
              <a:off x="2186444" y="3814049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9" name="Picture 4" descr="F:\1-原创素材\4_ks02\PPT\PPT-0_小图标\023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1" t="14145" r="24896" b="11581"/>
            <a:stretch>
              <a:fillRect/>
            </a:stretch>
          </p:blipFill>
          <p:spPr bwMode="auto">
            <a:xfrm>
              <a:off x="2272335" y="3867576"/>
              <a:ext cx="207688" cy="29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>
            <a:off x="2330460" y="1802693"/>
            <a:ext cx="369332" cy="369332"/>
            <a:chOff x="2186444" y="1658677"/>
            <a:chExt cx="369332" cy="369332"/>
          </a:xfrm>
        </p:grpSpPr>
        <p:sp>
          <p:nvSpPr>
            <p:cNvPr id="21" name="椭圆 20"/>
            <p:cNvSpPr/>
            <p:nvPr/>
          </p:nvSpPr>
          <p:spPr>
            <a:xfrm>
              <a:off x="2186444" y="1658677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22" name="Picture 5" descr="F:\1-原创素材\4_ks02\PPT\PPT-0_小图标\02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057" y="1714667"/>
              <a:ext cx="270459" cy="23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26"/>
          <p:cNvGraphicFramePr/>
          <p:nvPr/>
        </p:nvGraphicFramePr>
        <p:xfrm>
          <a:off x="6601169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27"/>
          <p:cNvGraphicFramePr/>
          <p:nvPr/>
        </p:nvGraphicFramePr>
        <p:xfrm>
          <a:off x="4488568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6"/>
          <p:cNvGraphicFramePr/>
          <p:nvPr/>
        </p:nvGraphicFramePr>
        <p:xfrm>
          <a:off x="381067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7"/>
          <p:cNvGraphicFramePr/>
          <p:nvPr/>
        </p:nvGraphicFramePr>
        <p:xfrm>
          <a:off x="2493669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036030" y="2151740"/>
            <a:ext cx="914559" cy="914682"/>
            <a:chOff x="948171" y="3233332"/>
            <a:chExt cx="914400" cy="914400"/>
          </a:xfrm>
          <a:noFill/>
        </p:grpSpPr>
        <p:sp>
          <p:nvSpPr>
            <p:cNvPr id="11" name="Oval 10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46018" y="3354532"/>
              <a:ext cx="184699" cy="7076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45751" y="2141347"/>
            <a:ext cx="914559" cy="914682"/>
            <a:chOff x="948171" y="3233332"/>
            <a:chExt cx="914400" cy="914400"/>
          </a:xfrm>
          <a:noFill/>
        </p:grpSpPr>
        <p:sp>
          <p:nvSpPr>
            <p:cNvPr id="14" name="Oval 13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46018" y="3333750"/>
              <a:ext cx="184699" cy="7076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61266" y="2137882"/>
            <a:ext cx="914559" cy="914682"/>
            <a:chOff x="948171" y="3233332"/>
            <a:chExt cx="914400" cy="914400"/>
          </a:xfrm>
          <a:noFill/>
        </p:grpSpPr>
        <p:sp>
          <p:nvSpPr>
            <p:cNvPr id="17" name="Oval 16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46018" y="3333750"/>
              <a:ext cx="3073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141152" y="2141347"/>
            <a:ext cx="914559" cy="914682"/>
            <a:chOff x="948171" y="3233332"/>
            <a:chExt cx="914400" cy="914400"/>
          </a:xfrm>
          <a:noFill/>
        </p:grpSpPr>
        <p:sp>
          <p:nvSpPr>
            <p:cNvPr id="20" name="Oval 20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1" name="Rectangle 21"/>
            <p:cNvSpPr/>
            <p:nvPr/>
          </p:nvSpPr>
          <p:spPr>
            <a:xfrm>
              <a:off x="1046018" y="3333750"/>
              <a:ext cx="67454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Content Placeholder 2"/>
          <p:cNvSpPr txBox="1"/>
          <p:nvPr/>
        </p:nvSpPr>
        <p:spPr>
          <a:xfrm>
            <a:off x="685919" y="3620776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标题一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3" name="Content Placeholder 2"/>
          <p:cNvSpPr txBox="1"/>
          <p:nvPr/>
        </p:nvSpPr>
        <p:spPr>
          <a:xfrm>
            <a:off x="2743676" y="3620776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4831849" y="3631663"/>
            <a:ext cx="1722490" cy="82757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标题三文字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6813392" y="3631665"/>
            <a:ext cx="1722490" cy="751347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标题四文字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6" name="Content Placeholder 2"/>
          <p:cNvSpPr txBox="1"/>
          <p:nvPr/>
        </p:nvSpPr>
        <p:spPr>
          <a:xfrm>
            <a:off x="609706" y="1246191"/>
            <a:ext cx="7994276" cy="468997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525896" y="1439446"/>
            <a:ext cx="1996896" cy="678543"/>
            <a:chOff x="525896" y="1367438"/>
            <a:chExt cx="1996896" cy="678543"/>
          </a:xfrm>
          <a:effectLst/>
        </p:grpSpPr>
        <p:sp>
          <p:nvSpPr>
            <p:cNvPr id="7" name="任意多边形 6"/>
            <p:cNvSpPr/>
            <p:nvPr/>
          </p:nvSpPr>
          <p:spPr>
            <a:xfrm rot="5400000">
              <a:off x="1185072" y="708262"/>
              <a:ext cx="678543" cy="1996896"/>
            </a:xfrm>
            <a:custGeom>
              <a:avLst/>
              <a:gdLst>
                <a:gd name="connsiteX0" fmla="*/ 0 w 441962"/>
                <a:gd name="connsiteY0" fmla="*/ 1300978 h 1300978"/>
                <a:gd name="connsiteX1" fmla="*/ 0 w 441962"/>
                <a:gd name="connsiteY1" fmla="*/ 127498 h 1300978"/>
                <a:gd name="connsiteX2" fmla="*/ 220981 w 441962"/>
                <a:gd name="connsiteY2" fmla="*/ 0 h 1300978"/>
                <a:gd name="connsiteX3" fmla="*/ 441962 w 441962"/>
                <a:gd name="connsiteY3" fmla="*/ 127498 h 1300978"/>
                <a:gd name="connsiteX4" fmla="*/ 441960 w 441962"/>
                <a:gd name="connsiteY4" fmla="*/ 127498 h 1300978"/>
                <a:gd name="connsiteX5" fmla="*/ 441960 w 441962"/>
                <a:gd name="connsiteY5" fmla="*/ 1300978 h 130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2" h="1300978">
                  <a:moveTo>
                    <a:pt x="0" y="1300978"/>
                  </a:moveTo>
                  <a:lnTo>
                    <a:pt x="0" y="127498"/>
                  </a:lnTo>
                  <a:lnTo>
                    <a:pt x="220981" y="0"/>
                  </a:lnTo>
                  <a:lnTo>
                    <a:pt x="441962" y="127498"/>
                  </a:lnTo>
                  <a:lnTo>
                    <a:pt x="441960" y="127498"/>
                  </a:lnTo>
                  <a:lnTo>
                    <a:pt x="441960" y="130097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718126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</a:rPr>
                <a:t>请添加子标题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24644" y="1439446"/>
            <a:ext cx="1998331" cy="678543"/>
            <a:chOff x="2624644" y="1367438"/>
            <a:chExt cx="1998331" cy="678543"/>
          </a:xfrm>
          <a:effectLst/>
        </p:grpSpPr>
        <p:sp>
          <p:nvSpPr>
            <p:cNvPr id="10" name="任意多边形 9"/>
            <p:cNvSpPr/>
            <p:nvPr/>
          </p:nvSpPr>
          <p:spPr>
            <a:xfrm rot="5400000">
              <a:off x="3284538" y="707544"/>
              <a:ext cx="678543" cy="1998331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2914423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</a:rPr>
                <a:t>请添加子标题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23394" y="1439445"/>
            <a:ext cx="1998330" cy="678543"/>
            <a:chOff x="4723394" y="1367437"/>
            <a:chExt cx="1998330" cy="678543"/>
          </a:xfrm>
          <a:effectLst/>
        </p:grpSpPr>
        <p:sp>
          <p:nvSpPr>
            <p:cNvPr id="13" name="任意多边形 12"/>
            <p:cNvSpPr/>
            <p:nvPr/>
          </p:nvSpPr>
          <p:spPr>
            <a:xfrm rot="5400000">
              <a:off x="5383287" y="707544"/>
              <a:ext cx="678543" cy="1998330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5013173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</a:rPr>
                <a:t>请添加子标题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823577" y="1439446"/>
            <a:ext cx="1996896" cy="678543"/>
            <a:chOff x="6823577" y="1367438"/>
            <a:chExt cx="1996896" cy="678543"/>
          </a:xfrm>
          <a:effectLst/>
        </p:grpSpPr>
        <p:sp>
          <p:nvSpPr>
            <p:cNvPr id="16" name="任意多边形 15"/>
            <p:cNvSpPr/>
            <p:nvPr/>
          </p:nvSpPr>
          <p:spPr>
            <a:xfrm rot="5400000">
              <a:off x="7482753" y="708262"/>
              <a:ext cx="678543" cy="1996896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7111921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</a:rPr>
                <a:t>请添加子标题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8555" y="2232754"/>
            <a:ext cx="1896477" cy="2067188"/>
            <a:chOff x="478555" y="2160746"/>
            <a:chExt cx="1896477" cy="2067188"/>
          </a:xfrm>
          <a:effectLst/>
        </p:grpSpPr>
        <p:sp>
          <p:nvSpPr>
            <p:cNvPr id="19" name="矩形 18"/>
            <p:cNvSpPr/>
            <p:nvPr/>
          </p:nvSpPr>
          <p:spPr>
            <a:xfrm>
              <a:off x="525896" y="2160746"/>
              <a:ext cx="1803231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44544" y="2179394"/>
              <a:ext cx="1764498" cy="1263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478555" y="3557999"/>
              <a:ext cx="1896477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77304" y="2232754"/>
            <a:ext cx="1897911" cy="2067188"/>
            <a:chOff x="2577304" y="2160746"/>
            <a:chExt cx="1897911" cy="2067188"/>
          </a:xfrm>
          <a:effectLst/>
        </p:grpSpPr>
        <p:sp>
          <p:nvSpPr>
            <p:cNvPr id="23" name="矩形 22"/>
            <p:cNvSpPr/>
            <p:nvPr/>
          </p:nvSpPr>
          <p:spPr>
            <a:xfrm>
              <a:off x="2624644" y="2160746"/>
              <a:ext cx="1803232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644326" y="2178860"/>
              <a:ext cx="1763839" cy="1264996"/>
            </a:xfrm>
            <a:prstGeom prst="rect">
              <a:avLst/>
            </a:prstGeom>
            <a:blipFill dpi="0" rotWithShape="1">
              <a:blip r:embed="rId3"/>
              <a:srcRect/>
              <a:tile tx="-12700" ty="266700" sx="67000" sy="67000" flip="none" algn="ctr"/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577304" y="3557999"/>
              <a:ext cx="1897911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673183" y="2232754"/>
            <a:ext cx="1896477" cy="2067188"/>
            <a:chOff x="4673183" y="2160746"/>
            <a:chExt cx="1896477" cy="2067188"/>
          </a:xfrm>
          <a:effectLst/>
        </p:grpSpPr>
        <p:sp>
          <p:nvSpPr>
            <p:cNvPr id="27" name="矩形 26"/>
            <p:cNvSpPr/>
            <p:nvPr/>
          </p:nvSpPr>
          <p:spPr>
            <a:xfrm>
              <a:off x="4723393" y="2160746"/>
              <a:ext cx="1803231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743403" y="2178860"/>
              <a:ext cx="1763839" cy="126499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4673183" y="3557999"/>
              <a:ext cx="1896477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76236" y="2232754"/>
            <a:ext cx="1896477" cy="2067188"/>
            <a:chOff x="6776236" y="2160746"/>
            <a:chExt cx="1896477" cy="2067188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6823576" y="2160746"/>
              <a:ext cx="1801797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6842480" y="2178860"/>
              <a:ext cx="1763839" cy="126499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6776236" y="3557999"/>
              <a:ext cx="1896477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itchFamily="34" charset="-122"/>
                </a:rPr>
                <a:t>请添加文本请添加文本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 bwMode="auto">
          <a:xfrm>
            <a:off x="469426" y="107813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矩形 6"/>
          <p:cNvSpPr/>
          <p:nvPr/>
        </p:nvSpPr>
        <p:spPr bwMode="auto">
          <a:xfrm>
            <a:off x="251520" y="2689448"/>
            <a:ext cx="1728788" cy="50323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2014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11"/>
          <p:cNvSpPr txBox="1"/>
          <p:nvPr/>
        </p:nvSpPr>
        <p:spPr bwMode="auto">
          <a:xfrm>
            <a:off x="538858" y="1078136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Phase 1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39399" y="1482299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</p:txBody>
      </p:sp>
      <p:cxnSp>
        <p:nvCxnSpPr>
          <p:cNvPr id="10" name="直接连接符 9"/>
          <p:cNvCxnSpPr/>
          <p:nvPr/>
        </p:nvCxnSpPr>
        <p:spPr bwMode="auto">
          <a:xfrm flipV="1">
            <a:off x="2200969" y="318676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文本框 17"/>
          <p:cNvSpPr txBox="1"/>
          <p:nvPr/>
        </p:nvSpPr>
        <p:spPr bwMode="auto">
          <a:xfrm>
            <a:off x="2267645" y="3745136"/>
            <a:ext cx="1223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Phase 2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8"/>
          <p:cNvSpPr txBox="1">
            <a:spLocks noChangeArrowheads="1"/>
          </p:cNvSpPr>
          <p:nvPr/>
        </p:nvSpPr>
        <p:spPr bwMode="auto">
          <a:xfrm>
            <a:off x="2267870" y="4185912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3926415" y="107813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文本框 22"/>
          <p:cNvSpPr txBox="1"/>
          <p:nvPr/>
        </p:nvSpPr>
        <p:spPr bwMode="auto">
          <a:xfrm>
            <a:off x="3996433" y="1078136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Phase 3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文本框 23"/>
          <p:cNvSpPr txBox="1">
            <a:spLocks noChangeArrowheads="1"/>
          </p:cNvSpPr>
          <p:nvPr/>
        </p:nvSpPr>
        <p:spPr bwMode="auto">
          <a:xfrm>
            <a:off x="3996340" y="1482299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</p:txBody>
      </p:sp>
      <p:cxnSp>
        <p:nvCxnSpPr>
          <p:cNvPr id="16" name="直接连接符 15"/>
          <p:cNvCxnSpPr/>
          <p:nvPr/>
        </p:nvCxnSpPr>
        <p:spPr bwMode="auto">
          <a:xfrm flipV="1">
            <a:off x="5657958" y="318676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文本框 28"/>
          <p:cNvSpPr txBox="1"/>
          <p:nvPr/>
        </p:nvSpPr>
        <p:spPr bwMode="auto">
          <a:xfrm>
            <a:off x="5725220" y="3745136"/>
            <a:ext cx="1223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Phase 4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29"/>
          <p:cNvSpPr txBox="1">
            <a:spLocks noChangeArrowheads="1"/>
          </p:cNvSpPr>
          <p:nvPr/>
        </p:nvSpPr>
        <p:spPr bwMode="auto">
          <a:xfrm>
            <a:off x="5724810" y="4185912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7383404" y="107813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文本框 33"/>
          <p:cNvSpPr txBox="1"/>
          <p:nvPr/>
        </p:nvSpPr>
        <p:spPr bwMode="auto">
          <a:xfrm>
            <a:off x="7454008" y="1078136"/>
            <a:ext cx="1222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Phase 5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34"/>
          <p:cNvSpPr txBox="1">
            <a:spLocks noChangeArrowheads="1"/>
          </p:cNvSpPr>
          <p:nvPr/>
        </p:nvSpPr>
        <p:spPr bwMode="auto">
          <a:xfrm>
            <a:off x="7453279" y="1482299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</a:rPr>
              <a:t>请输入文本请输入文本</a:t>
            </a:r>
          </a:p>
        </p:txBody>
      </p:sp>
      <p:sp>
        <p:nvSpPr>
          <p:cNvPr id="22" name="矩形 21"/>
          <p:cNvSpPr/>
          <p:nvPr/>
        </p:nvSpPr>
        <p:spPr bwMode="auto">
          <a:xfrm>
            <a:off x="1980308" y="2689448"/>
            <a:ext cx="1728787" cy="503238"/>
          </a:xfrm>
          <a:prstGeom prst="rect">
            <a:avLst/>
          </a:prstGeom>
          <a:solidFill>
            <a:schemeClr val="bg1">
              <a:alpha val="46000"/>
            </a:schemeClr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2015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3709095" y="2689448"/>
            <a:ext cx="1727200" cy="50323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2016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5436295" y="2689448"/>
            <a:ext cx="1728788" cy="503238"/>
          </a:xfrm>
          <a:prstGeom prst="rect">
            <a:avLst/>
          </a:prstGeom>
          <a:solidFill>
            <a:schemeClr val="bg1">
              <a:alpha val="46000"/>
            </a:schemeClr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2017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7165083" y="2689448"/>
            <a:ext cx="1728787" cy="50323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2018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4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5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添加目录四标题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6746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DIRECTORY ONE TITLES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971600" y="1275606"/>
            <a:ext cx="32905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19050"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defRPr>
            </a:lvl1pPr>
          </a:lstStyle>
          <a:p>
            <a:pPr algn="ctr"/>
            <a:r>
              <a:rPr lang="en-US" altLang="zh-CN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04</a:t>
            </a:r>
            <a:endParaRPr lang="zh-CN" altLang="en-US" dirty="0"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1" y="3383499"/>
            <a:ext cx="5927044" cy="1077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五边形 3"/>
          <p:cNvSpPr>
            <a:spLocks noChangeArrowheads="1"/>
          </p:cNvSpPr>
          <p:nvPr/>
        </p:nvSpPr>
        <p:spPr bwMode="auto">
          <a:xfrm>
            <a:off x="133578" y="2453445"/>
            <a:ext cx="5327781" cy="875380"/>
          </a:xfrm>
          <a:prstGeom prst="homePlate">
            <a:avLst>
              <a:gd name="adj" fmla="val 47936"/>
            </a:avLst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sp>
        <p:nvSpPr>
          <p:cNvPr id="7" name="燕尾形 6"/>
          <p:cNvSpPr>
            <a:spLocks noChangeArrowheads="1"/>
          </p:cNvSpPr>
          <p:nvPr/>
        </p:nvSpPr>
        <p:spPr bwMode="auto">
          <a:xfrm>
            <a:off x="899283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sp>
        <p:nvSpPr>
          <p:cNvPr id="8" name="燕尾形 4"/>
          <p:cNvSpPr>
            <a:spLocks noChangeArrowheads="1"/>
          </p:cNvSpPr>
          <p:nvPr/>
        </p:nvSpPr>
        <p:spPr bwMode="auto">
          <a:xfrm>
            <a:off x="1456592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sp>
        <p:nvSpPr>
          <p:cNvPr id="9" name="燕尾形 5"/>
          <p:cNvSpPr>
            <a:spLocks noChangeArrowheads="1"/>
          </p:cNvSpPr>
          <p:nvPr/>
        </p:nvSpPr>
        <p:spPr bwMode="auto">
          <a:xfrm>
            <a:off x="2013901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sp>
        <p:nvSpPr>
          <p:cNvPr id="10" name="燕尾形 6"/>
          <p:cNvSpPr>
            <a:spLocks noChangeArrowheads="1"/>
          </p:cNvSpPr>
          <p:nvPr/>
        </p:nvSpPr>
        <p:spPr bwMode="auto">
          <a:xfrm>
            <a:off x="2571211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11" name="组合 30"/>
          <p:cNvGrpSpPr/>
          <p:nvPr/>
        </p:nvGrpSpPr>
        <p:grpSpPr bwMode="auto">
          <a:xfrm>
            <a:off x="3339297" y="2171180"/>
            <a:ext cx="1777912" cy="1695973"/>
            <a:chOff x="0" y="0"/>
            <a:chExt cx="533400" cy="487363"/>
          </a:xfrm>
          <a:solidFill>
            <a:schemeClr val="bg1"/>
          </a:solidFill>
        </p:grpSpPr>
        <p:sp>
          <p:nvSpPr>
            <p:cNvPr id="12" name="Oval 312"/>
            <p:cNvSpPr>
              <a:spLocks noChangeArrowheads="1"/>
            </p:cNvSpPr>
            <p:nvPr/>
          </p:nvSpPr>
          <p:spPr bwMode="auto">
            <a:xfrm>
              <a:off x="371475" y="0"/>
              <a:ext cx="93663" cy="889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13" name="Freeform 313"/>
            <p:cNvSpPr>
              <a:spLocks noChangeArrowheads="1"/>
            </p:cNvSpPr>
            <p:nvPr/>
          </p:nvSpPr>
          <p:spPr bwMode="auto">
            <a:xfrm>
              <a:off x="0" y="55563"/>
              <a:ext cx="533400" cy="431800"/>
            </a:xfrm>
            <a:custGeom>
              <a:avLst/>
              <a:gdLst>
                <a:gd name="T0" fmla="*/ 26294 w 142"/>
                <a:gd name="T1" fmla="*/ 225287 h 115"/>
                <a:gd name="T2" fmla="*/ 33807 w 142"/>
                <a:gd name="T3" fmla="*/ 225287 h 115"/>
                <a:gd name="T4" fmla="*/ 135228 w 142"/>
                <a:gd name="T5" fmla="*/ 225287 h 115"/>
                <a:gd name="T6" fmla="*/ 289238 w 142"/>
                <a:gd name="T7" fmla="*/ 45057 h 115"/>
                <a:gd name="T8" fmla="*/ 251675 w 142"/>
                <a:gd name="T9" fmla="*/ 45057 h 115"/>
                <a:gd name="T10" fmla="*/ 180304 w 142"/>
                <a:gd name="T11" fmla="*/ 127663 h 115"/>
                <a:gd name="T12" fmla="*/ 161523 w 142"/>
                <a:gd name="T13" fmla="*/ 135172 h 115"/>
                <a:gd name="T14" fmla="*/ 138985 w 142"/>
                <a:gd name="T15" fmla="*/ 112643 h 115"/>
                <a:gd name="T16" fmla="*/ 146497 w 142"/>
                <a:gd name="T17" fmla="*/ 93870 h 115"/>
                <a:gd name="T18" fmla="*/ 221624 w 142"/>
                <a:gd name="T19" fmla="*/ 7510 h 115"/>
                <a:gd name="T20" fmla="*/ 240406 w 142"/>
                <a:gd name="T21" fmla="*/ 0 h 115"/>
                <a:gd name="T22" fmla="*/ 349339 w 142"/>
                <a:gd name="T23" fmla="*/ 0 h 115"/>
                <a:gd name="T24" fmla="*/ 428223 w 142"/>
                <a:gd name="T25" fmla="*/ 56322 h 115"/>
                <a:gd name="T26" fmla="*/ 428223 w 142"/>
                <a:gd name="T27" fmla="*/ 120153 h 115"/>
                <a:gd name="T28" fmla="*/ 507106 w 142"/>
                <a:gd name="T29" fmla="*/ 120153 h 115"/>
                <a:gd name="T30" fmla="*/ 522131 w 142"/>
                <a:gd name="T31" fmla="*/ 127663 h 115"/>
                <a:gd name="T32" fmla="*/ 522131 w 142"/>
                <a:gd name="T33" fmla="*/ 161456 h 115"/>
                <a:gd name="T34" fmla="*/ 507106 w 142"/>
                <a:gd name="T35" fmla="*/ 168965 h 115"/>
                <a:gd name="T36" fmla="*/ 409441 w 142"/>
                <a:gd name="T37" fmla="*/ 168965 h 115"/>
                <a:gd name="T38" fmla="*/ 379390 w 142"/>
                <a:gd name="T39" fmla="*/ 142682 h 115"/>
                <a:gd name="T40" fmla="*/ 379390 w 142"/>
                <a:gd name="T41" fmla="*/ 101379 h 115"/>
                <a:gd name="T42" fmla="*/ 323045 w 142"/>
                <a:gd name="T43" fmla="*/ 168965 h 115"/>
                <a:gd name="T44" fmla="*/ 375634 w 142"/>
                <a:gd name="T45" fmla="*/ 221532 h 115"/>
                <a:gd name="T46" fmla="*/ 379390 w 142"/>
                <a:gd name="T47" fmla="*/ 259080 h 115"/>
                <a:gd name="T48" fmla="*/ 345583 w 142"/>
                <a:gd name="T49" fmla="*/ 409271 h 115"/>
                <a:gd name="T50" fmla="*/ 319289 w 142"/>
                <a:gd name="T51" fmla="*/ 431800 h 115"/>
                <a:gd name="T52" fmla="*/ 289238 w 142"/>
                <a:gd name="T53" fmla="*/ 405517 h 115"/>
                <a:gd name="T54" fmla="*/ 289238 w 142"/>
                <a:gd name="T55" fmla="*/ 398007 h 115"/>
                <a:gd name="T56" fmla="*/ 319289 w 142"/>
                <a:gd name="T57" fmla="*/ 270344 h 115"/>
                <a:gd name="T58" fmla="*/ 247918 w 142"/>
                <a:gd name="T59" fmla="*/ 202758 h 115"/>
                <a:gd name="T60" fmla="*/ 187817 w 142"/>
                <a:gd name="T61" fmla="*/ 270344 h 115"/>
                <a:gd name="T62" fmla="*/ 154010 w 142"/>
                <a:gd name="T63" fmla="*/ 281609 h 115"/>
                <a:gd name="T64" fmla="*/ 30051 w 142"/>
                <a:gd name="T65" fmla="*/ 281609 h 115"/>
                <a:gd name="T66" fmla="*/ 3756 w 142"/>
                <a:gd name="T67" fmla="*/ 259080 h 115"/>
                <a:gd name="T68" fmla="*/ 26294 w 142"/>
                <a:gd name="T69" fmla="*/ 225287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2"/>
                <a:gd name="T106" fmla="*/ 0 h 115"/>
                <a:gd name="T107" fmla="*/ 142 w 142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直接连接符 31"/>
          <p:cNvSpPr>
            <a:spLocks noChangeShapeType="1"/>
          </p:cNvSpPr>
          <p:nvPr/>
        </p:nvSpPr>
        <p:spPr bwMode="auto">
          <a:xfrm rot="5400000">
            <a:off x="4214939" y="2873271"/>
            <a:ext cx="3187096" cy="119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直接连接符 24"/>
          <p:cNvSpPr>
            <a:spLocks noChangeShapeType="1"/>
          </p:cNvSpPr>
          <p:nvPr/>
        </p:nvSpPr>
        <p:spPr bwMode="auto">
          <a:xfrm rot="5400000">
            <a:off x="1732231" y="2170584"/>
            <a:ext cx="568104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直接连接符 32"/>
          <p:cNvSpPr>
            <a:spLocks noChangeShapeType="1"/>
          </p:cNvSpPr>
          <p:nvPr/>
        </p:nvSpPr>
        <p:spPr bwMode="auto">
          <a:xfrm rot="5400000">
            <a:off x="619995" y="2171775"/>
            <a:ext cx="566912" cy="1191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直接连接符 34"/>
          <p:cNvSpPr>
            <a:spLocks noChangeShapeType="1"/>
          </p:cNvSpPr>
          <p:nvPr/>
        </p:nvSpPr>
        <p:spPr bwMode="auto">
          <a:xfrm rot="16200000" flipV="1">
            <a:off x="2287755" y="3630145"/>
            <a:ext cx="566912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直接连接符 33"/>
          <p:cNvSpPr>
            <a:spLocks noChangeShapeType="1"/>
          </p:cNvSpPr>
          <p:nvPr/>
        </p:nvSpPr>
        <p:spPr bwMode="auto">
          <a:xfrm rot="16200000" flipV="1">
            <a:off x="1173732" y="3629550"/>
            <a:ext cx="566912" cy="119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直接连接符 9"/>
          <p:cNvSpPr>
            <a:spLocks noChangeShapeType="1"/>
          </p:cNvSpPr>
          <p:nvPr/>
        </p:nvSpPr>
        <p:spPr bwMode="auto">
          <a:xfrm>
            <a:off x="6063921" y="1977048"/>
            <a:ext cx="1918430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直接连接符 20"/>
          <p:cNvSpPr>
            <a:spLocks noChangeShapeType="1"/>
          </p:cNvSpPr>
          <p:nvPr/>
        </p:nvSpPr>
        <p:spPr bwMode="auto">
          <a:xfrm>
            <a:off x="6063921" y="2965572"/>
            <a:ext cx="1918430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直接连接符 42"/>
          <p:cNvSpPr>
            <a:spLocks noChangeShapeType="1"/>
          </p:cNvSpPr>
          <p:nvPr/>
        </p:nvSpPr>
        <p:spPr bwMode="auto">
          <a:xfrm>
            <a:off x="6063921" y="3775447"/>
            <a:ext cx="1918430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43"/>
          <p:cNvSpPr>
            <a:spLocks noChangeArrowheads="1"/>
          </p:cNvSpPr>
          <p:nvPr/>
        </p:nvSpPr>
        <p:spPr bwMode="auto">
          <a:xfrm>
            <a:off x="6023431" y="1255306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添加标题一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6023432" y="1499460"/>
            <a:ext cx="2364992" cy="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45"/>
          <p:cNvSpPr>
            <a:spLocks noChangeArrowheads="1"/>
          </p:cNvSpPr>
          <p:nvPr/>
        </p:nvSpPr>
        <p:spPr bwMode="auto">
          <a:xfrm>
            <a:off x="6023431" y="3863580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添加标题四</a:t>
            </a:r>
            <a:endParaRPr lang="en-US" altLang="zh-CN" sz="15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6023432" y="4108925"/>
            <a:ext cx="2364992" cy="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6023431" y="2065181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添加标题二</a:t>
            </a:r>
            <a:endParaRPr lang="en-US" altLang="zh-CN" sz="15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6023432" y="2310526"/>
            <a:ext cx="2364992" cy="6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在此录入上述图表的描述说明，在此录入上述图表的描述说明，在此录入上述图表的描述说明。</a:t>
            </a: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51"/>
          <p:cNvSpPr>
            <a:spLocks noChangeArrowheads="1"/>
          </p:cNvSpPr>
          <p:nvPr/>
        </p:nvSpPr>
        <p:spPr bwMode="auto">
          <a:xfrm>
            <a:off x="6023431" y="3053705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添加标题三</a:t>
            </a:r>
            <a:endParaRPr lang="en-US" altLang="zh-CN" sz="15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6023432" y="3297859"/>
            <a:ext cx="2364992" cy="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53"/>
          <p:cNvSpPr>
            <a:spLocks noChangeArrowheads="1"/>
          </p:cNvSpPr>
          <p:nvPr/>
        </p:nvSpPr>
        <p:spPr bwMode="auto">
          <a:xfrm>
            <a:off x="819497" y="1598313"/>
            <a:ext cx="907414" cy="2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添加标题一</a:t>
            </a:r>
            <a:endParaRPr lang="en-US" altLang="zh-CN" sz="1200">
              <a:solidFill>
                <a:srgbClr val="D8D8D8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1" name="矩形 54"/>
          <p:cNvSpPr>
            <a:spLocks noChangeArrowheads="1"/>
          </p:cNvSpPr>
          <p:nvPr/>
        </p:nvSpPr>
        <p:spPr bwMode="auto">
          <a:xfrm>
            <a:off x="1921017" y="1598313"/>
            <a:ext cx="907414" cy="2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添加标题三</a:t>
            </a:r>
            <a:endParaRPr lang="en-US" altLang="zh-CN" sz="1200">
              <a:solidFill>
                <a:srgbClr val="D8D8D8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2" name="矩形 55"/>
          <p:cNvSpPr>
            <a:spLocks noChangeArrowheads="1"/>
          </p:cNvSpPr>
          <p:nvPr/>
        </p:nvSpPr>
        <p:spPr bwMode="auto">
          <a:xfrm>
            <a:off x="1357753" y="3954095"/>
            <a:ext cx="907414" cy="2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添加标题二</a:t>
            </a:r>
            <a:endParaRPr lang="en-US" altLang="zh-CN" sz="1200">
              <a:solidFill>
                <a:srgbClr val="D8D8D8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3" name="矩形 56"/>
          <p:cNvSpPr>
            <a:spLocks noChangeArrowheads="1"/>
          </p:cNvSpPr>
          <p:nvPr/>
        </p:nvSpPr>
        <p:spPr bwMode="auto">
          <a:xfrm>
            <a:off x="2459273" y="3954095"/>
            <a:ext cx="907414" cy="2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添加标题四</a:t>
            </a:r>
            <a:endParaRPr lang="en-US" altLang="zh-CN" sz="1200">
              <a:solidFill>
                <a:srgbClr val="D8D8D8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4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8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2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8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2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0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42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 autoUpdateAnimBg="0"/>
      <p:bldP spid="7" grpId="0" bldLvl="0" animBg="1" autoUpdateAnimBg="0"/>
      <p:bldP spid="8" grpId="0" bldLvl="0" animBg="1" autoUpdateAnimBg="0"/>
      <p:bldP spid="9" grpId="0" bldLvl="0" animBg="1" autoUpdateAnimBg="0"/>
      <p:bldP spid="10" grpId="0" bldLvl="0" animBg="1" autoUpdateAnimBg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bldLvl="0" autoUpdateAnimBg="0"/>
      <p:bldP spid="23" grpId="0" bldLvl="0" autoUpdateAnimBg="0"/>
      <p:bldP spid="24" grpId="0" bldLvl="0" autoUpdateAnimBg="0"/>
      <p:bldP spid="25" grpId="0" bldLvl="0" autoUpdateAnimBg="0"/>
      <p:bldP spid="26" grpId="0" bldLvl="0" autoUpdateAnimBg="0"/>
      <p:bldP spid="27" grpId="0" bldLvl="0" autoUpdateAnimBg="0"/>
      <p:bldP spid="28" grpId="0" bldLvl="0" autoUpdateAnimBg="0"/>
      <p:bldP spid="29" grpId="0" bldLvl="0" autoUpdateAnimBg="0"/>
      <p:bldP spid="30" grpId="0" bldLvl="0" autoUpdateAnimBg="0"/>
      <p:bldP spid="31" grpId="0" bldLvl="0" autoUpdateAnimBg="0"/>
      <p:bldP spid="32" grpId="0" bldLvl="0" autoUpdateAnimBg="0"/>
      <p:bldP spid="33" grpId="0" bldLvl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84"/>
          <p:cNvSpPr>
            <a:spLocks noChangeAspect="1" noChangeArrowheads="1" noTextEdit="1"/>
          </p:cNvSpPr>
          <p:nvPr/>
        </p:nvSpPr>
        <p:spPr bwMode="auto">
          <a:xfrm>
            <a:off x="971600" y="1510951"/>
            <a:ext cx="3667762" cy="29536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34085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59137" y="3407011"/>
            <a:ext cx="685919" cy="1052837"/>
            <a:chOff x="1759137" y="3407011"/>
            <a:chExt cx="685919" cy="1052837"/>
          </a:xfrm>
        </p:grpSpPr>
        <p:sp>
          <p:nvSpPr>
            <p:cNvPr id="8" name="Rectangle 87"/>
            <p:cNvSpPr>
              <a:spLocks noChangeArrowheads="1"/>
            </p:cNvSpPr>
            <p:nvPr/>
          </p:nvSpPr>
          <p:spPr bwMode="auto">
            <a:xfrm>
              <a:off x="1759137" y="4162894"/>
              <a:ext cx="685919" cy="2969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92"/>
            <p:cNvSpPr/>
            <p:nvPr/>
          </p:nvSpPr>
          <p:spPr bwMode="auto">
            <a:xfrm>
              <a:off x="1976662" y="3407011"/>
              <a:ext cx="249281" cy="246138"/>
            </a:xfrm>
            <a:custGeom>
              <a:avLst/>
              <a:gdLst/>
              <a:ahLst/>
              <a:cxnLst>
                <a:cxn ang="0">
                  <a:pos x="55" y="121"/>
                </a:cxn>
                <a:cxn ang="0">
                  <a:pos x="111" y="61"/>
                </a:cxn>
                <a:cxn ang="0">
                  <a:pos x="55" y="0"/>
                </a:cxn>
                <a:cxn ang="0">
                  <a:pos x="0" y="61"/>
                </a:cxn>
                <a:cxn ang="0">
                  <a:pos x="55" y="121"/>
                </a:cxn>
              </a:cxnLst>
              <a:rect l="0" t="0" r="r" b="b"/>
              <a:pathLst>
                <a:path w="111" h="121">
                  <a:moveTo>
                    <a:pt x="55" y="121"/>
                  </a:moveTo>
                  <a:cubicBezTo>
                    <a:pt x="87" y="121"/>
                    <a:pt x="111" y="95"/>
                    <a:pt x="111" y="61"/>
                  </a:cubicBezTo>
                  <a:cubicBezTo>
                    <a:pt x="111" y="29"/>
                    <a:pt x="87" y="0"/>
                    <a:pt x="55" y="0"/>
                  </a:cubicBezTo>
                  <a:cubicBezTo>
                    <a:pt x="25" y="0"/>
                    <a:pt x="0" y="29"/>
                    <a:pt x="0" y="61"/>
                  </a:cubicBezTo>
                  <a:cubicBezTo>
                    <a:pt x="0" y="95"/>
                    <a:pt x="25" y="121"/>
                    <a:pt x="55" y="12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93"/>
            <p:cNvSpPr/>
            <p:nvPr/>
          </p:nvSpPr>
          <p:spPr bwMode="auto">
            <a:xfrm>
              <a:off x="2187836" y="4032679"/>
              <a:ext cx="127022" cy="330302"/>
            </a:xfrm>
            <a:custGeom>
              <a:avLst/>
              <a:gdLst/>
              <a:ahLst/>
              <a:cxnLst>
                <a:cxn ang="0">
                  <a:pos x="31" y="18"/>
                </a:cxn>
                <a:cxn ang="0">
                  <a:pos x="15" y="0"/>
                </a:cxn>
                <a:cxn ang="0">
                  <a:pos x="0" y="26"/>
                </a:cxn>
                <a:cxn ang="0">
                  <a:pos x="0" y="135"/>
                </a:cxn>
                <a:cxn ang="0">
                  <a:pos x="26" y="162"/>
                </a:cxn>
                <a:cxn ang="0">
                  <a:pos x="33" y="162"/>
                </a:cxn>
                <a:cxn ang="0">
                  <a:pos x="57" y="135"/>
                </a:cxn>
                <a:cxn ang="0">
                  <a:pos x="57" y="26"/>
                </a:cxn>
                <a:cxn ang="0">
                  <a:pos x="57" y="18"/>
                </a:cxn>
                <a:cxn ang="0">
                  <a:pos x="31" y="18"/>
                </a:cxn>
              </a:cxnLst>
              <a:rect l="0" t="0" r="r" b="b"/>
              <a:pathLst>
                <a:path w="57" h="162">
                  <a:moveTo>
                    <a:pt x="31" y="18"/>
                  </a:moveTo>
                  <a:cubicBezTo>
                    <a:pt x="24" y="15"/>
                    <a:pt x="19" y="8"/>
                    <a:pt x="15" y="0"/>
                  </a:cubicBezTo>
                  <a:cubicBezTo>
                    <a:pt x="5" y="4"/>
                    <a:pt x="0" y="15"/>
                    <a:pt x="0" y="26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9"/>
                    <a:pt x="11" y="162"/>
                    <a:pt x="26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47" y="162"/>
                    <a:pt x="57" y="149"/>
                    <a:pt x="57" y="13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3"/>
                    <a:pt x="57" y="18"/>
                  </a:cubicBezTo>
                  <a:cubicBezTo>
                    <a:pt x="49" y="23"/>
                    <a:pt x="40" y="23"/>
                    <a:pt x="31" y="1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94"/>
            <p:cNvSpPr/>
            <p:nvPr/>
          </p:nvSpPr>
          <p:spPr bwMode="auto">
            <a:xfrm>
              <a:off x="1875044" y="4040619"/>
              <a:ext cx="133373" cy="322362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3" y="16"/>
                </a:cxn>
                <a:cxn ang="0">
                  <a:pos x="2" y="14"/>
                </a:cxn>
                <a:cxn ang="0">
                  <a:pos x="0" y="22"/>
                </a:cxn>
                <a:cxn ang="0">
                  <a:pos x="0" y="131"/>
                </a:cxn>
                <a:cxn ang="0">
                  <a:pos x="26" y="158"/>
                </a:cxn>
                <a:cxn ang="0">
                  <a:pos x="33" y="158"/>
                </a:cxn>
                <a:cxn ang="0">
                  <a:pos x="59" y="131"/>
                </a:cxn>
                <a:cxn ang="0">
                  <a:pos x="59" y="22"/>
                </a:cxn>
                <a:cxn ang="0">
                  <a:pos x="48" y="0"/>
                </a:cxn>
              </a:cxnLst>
              <a:rect l="0" t="0" r="r" b="b"/>
              <a:pathLst>
                <a:path w="59" h="158">
                  <a:moveTo>
                    <a:pt x="48" y="0"/>
                  </a:moveTo>
                  <a:cubicBezTo>
                    <a:pt x="45" y="6"/>
                    <a:pt x="41" y="12"/>
                    <a:pt x="33" y="16"/>
                  </a:cubicBezTo>
                  <a:cubicBezTo>
                    <a:pt x="22" y="21"/>
                    <a:pt x="10" y="21"/>
                    <a:pt x="2" y="14"/>
                  </a:cubicBezTo>
                  <a:cubicBezTo>
                    <a:pt x="0" y="16"/>
                    <a:pt x="0" y="19"/>
                    <a:pt x="0" y="22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45"/>
                    <a:pt x="10" y="158"/>
                    <a:pt x="26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48" y="158"/>
                    <a:pt x="59" y="145"/>
                    <a:pt x="59" y="13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14"/>
                    <a:pt x="56" y="6"/>
                    <a:pt x="48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95"/>
            <p:cNvSpPr/>
            <p:nvPr/>
          </p:nvSpPr>
          <p:spPr bwMode="auto">
            <a:xfrm>
              <a:off x="1775015" y="3530874"/>
              <a:ext cx="654164" cy="617728"/>
            </a:xfrm>
            <a:custGeom>
              <a:avLst/>
              <a:gdLst/>
              <a:ahLst/>
              <a:cxnLst>
                <a:cxn ang="0">
                  <a:pos x="289" y="130"/>
                </a:cxn>
                <a:cxn ang="0">
                  <a:pos x="264" y="69"/>
                </a:cxn>
                <a:cxn ang="0">
                  <a:pos x="241" y="16"/>
                </a:cxn>
                <a:cxn ang="0">
                  <a:pos x="217" y="0"/>
                </a:cxn>
                <a:cxn ang="0">
                  <a:pos x="211" y="0"/>
                </a:cxn>
                <a:cxn ang="0">
                  <a:pos x="145" y="73"/>
                </a:cxn>
                <a:cxn ang="0">
                  <a:pos x="78" y="0"/>
                </a:cxn>
                <a:cxn ang="0">
                  <a:pos x="73" y="0"/>
                </a:cxn>
                <a:cxn ang="0">
                  <a:pos x="49" y="16"/>
                </a:cxn>
                <a:cxn ang="0">
                  <a:pos x="28" y="69"/>
                </a:cxn>
                <a:cxn ang="0">
                  <a:pos x="2" y="130"/>
                </a:cxn>
                <a:cxn ang="0">
                  <a:pos x="0" y="140"/>
                </a:cxn>
                <a:cxn ang="0">
                  <a:pos x="2" y="151"/>
                </a:cxn>
                <a:cxn ang="0">
                  <a:pos x="42" y="239"/>
                </a:cxn>
                <a:cxn ang="0">
                  <a:pos x="73" y="251"/>
                </a:cxn>
                <a:cxn ang="0">
                  <a:pos x="82" y="216"/>
                </a:cxn>
                <a:cxn ang="0">
                  <a:pos x="49" y="140"/>
                </a:cxn>
                <a:cxn ang="0">
                  <a:pos x="55" y="124"/>
                </a:cxn>
                <a:cxn ang="0">
                  <a:pos x="73" y="83"/>
                </a:cxn>
                <a:cxn ang="0">
                  <a:pos x="73" y="162"/>
                </a:cxn>
                <a:cxn ang="0">
                  <a:pos x="95" y="214"/>
                </a:cxn>
                <a:cxn ang="0">
                  <a:pos x="99" y="237"/>
                </a:cxn>
                <a:cxn ang="0">
                  <a:pos x="117" y="272"/>
                </a:cxn>
                <a:cxn ang="0">
                  <a:pos x="117" y="304"/>
                </a:cxn>
                <a:cxn ang="0">
                  <a:pos x="169" y="304"/>
                </a:cxn>
                <a:cxn ang="0">
                  <a:pos x="169" y="272"/>
                </a:cxn>
                <a:cxn ang="0">
                  <a:pos x="195" y="235"/>
                </a:cxn>
                <a:cxn ang="0">
                  <a:pos x="199" y="212"/>
                </a:cxn>
                <a:cxn ang="0">
                  <a:pos x="217" y="168"/>
                </a:cxn>
                <a:cxn ang="0">
                  <a:pos x="217" y="81"/>
                </a:cxn>
                <a:cxn ang="0">
                  <a:pos x="236" y="126"/>
                </a:cxn>
                <a:cxn ang="0">
                  <a:pos x="241" y="140"/>
                </a:cxn>
                <a:cxn ang="0">
                  <a:pos x="208" y="216"/>
                </a:cxn>
                <a:cxn ang="0">
                  <a:pos x="220" y="251"/>
                </a:cxn>
                <a:cxn ang="0">
                  <a:pos x="251" y="239"/>
                </a:cxn>
                <a:cxn ang="0">
                  <a:pos x="289" y="151"/>
                </a:cxn>
                <a:cxn ang="0">
                  <a:pos x="289" y="140"/>
                </a:cxn>
                <a:cxn ang="0">
                  <a:pos x="289" y="130"/>
                </a:cxn>
              </a:cxnLst>
              <a:rect l="0" t="0" r="r" b="b"/>
              <a:pathLst>
                <a:path w="292" h="304">
                  <a:moveTo>
                    <a:pt x="289" y="130"/>
                  </a:moveTo>
                  <a:cubicBezTo>
                    <a:pt x="264" y="69"/>
                    <a:pt x="264" y="69"/>
                    <a:pt x="264" y="69"/>
                  </a:cubicBezTo>
                  <a:cubicBezTo>
                    <a:pt x="241" y="16"/>
                    <a:pt x="241" y="16"/>
                    <a:pt x="241" y="16"/>
                  </a:cubicBezTo>
                  <a:cubicBezTo>
                    <a:pt x="238" y="7"/>
                    <a:pt x="229" y="0"/>
                    <a:pt x="21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1" y="40"/>
                    <a:pt x="183" y="73"/>
                    <a:pt x="145" y="73"/>
                  </a:cubicBezTo>
                  <a:cubicBezTo>
                    <a:pt x="108" y="73"/>
                    <a:pt x="78" y="40"/>
                    <a:pt x="7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4" y="0"/>
                    <a:pt x="55" y="7"/>
                    <a:pt x="49" y="16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0" y="134"/>
                    <a:pt x="0" y="138"/>
                    <a:pt x="0" y="140"/>
                  </a:cubicBezTo>
                  <a:cubicBezTo>
                    <a:pt x="0" y="144"/>
                    <a:pt x="0" y="147"/>
                    <a:pt x="2" y="151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47" y="251"/>
                    <a:pt x="59" y="257"/>
                    <a:pt x="73" y="251"/>
                  </a:cubicBezTo>
                  <a:cubicBezTo>
                    <a:pt x="83" y="245"/>
                    <a:pt x="90" y="231"/>
                    <a:pt x="82" y="216"/>
                  </a:cubicBezTo>
                  <a:cubicBezTo>
                    <a:pt x="49" y="140"/>
                    <a:pt x="49" y="140"/>
                    <a:pt x="49" y="140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95" y="214"/>
                    <a:pt x="95" y="214"/>
                    <a:pt x="95" y="214"/>
                  </a:cubicBezTo>
                  <a:cubicBezTo>
                    <a:pt x="99" y="223"/>
                    <a:pt x="99" y="229"/>
                    <a:pt x="99" y="237"/>
                  </a:cubicBezTo>
                  <a:cubicBezTo>
                    <a:pt x="109" y="242"/>
                    <a:pt x="117" y="257"/>
                    <a:pt x="117" y="272"/>
                  </a:cubicBezTo>
                  <a:cubicBezTo>
                    <a:pt x="117" y="304"/>
                    <a:pt x="117" y="304"/>
                    <a:pt x="117" y="304"/>
                  </a:cubicBezTo>
                  <a:cubicBezTo>
                    <a:pt x="169" y="304"/>
                    <a:pt x="169" y="304"/>
                    <a:pt x="169" y="304"/>
                  </a:cubicBezTo>
                  <a:cubicBezTo>
                    <a:pt x="169" y="272"/>
                    <a:pt x="169" y="272"/>
                    <a:pt x="169" y="272"/>
                  </a:cubicBezTo>
                  <a:cubicBezTo>
                    <a:pt x="169" y="255"/>
                    <a:pt x="180" y="239"/>
                    <a:pt x="195" y="235"/>
                  </a:cubicBezTo>
                  <a:cubicBezTo>
                    <a:pt x="195" y="227"/>
                    <a:pt x="195" y="221"/>
                    <a:pt x="199" y="212"/>
                  </a:cubicBezTo>
                  <a:cubicBezTo>
                    <a:pt x="217" y="168"/>
                    <a:pt x="217" y="168"/>
                    <a:pt x="217" y="168"/>
                  </a:cubicBezTo>
                  <a:cubicBezTo>
                    <a:pt x="217" y="81"/>
                    <a:pt x="217" y="81"/>
                    <a:pt x="217" y="81"/>
                  </a:cubicBezTo>
                  <a:cubicBezTo>
                    <a:pt x="236" y="126"/>
                    <a:pt x="236" y="126"/>
                    <a:pt x="236" y="126"/>
                  </a:cubicBezTo>
                  <a:cubicBezTo>
                    <a:pt x="241" y="140"/>
                    <a:pt x="241" y="140"/>
                    <a:pt x="241" y="140"/>
                  </a:cubicBezTo>
                  <a:cubicBezTo>
                    <a:pt x="208" y="216"/>
                    <a:pt x="208" y="216"/>
                    <a:pt x="208" y="216"/>
                  </a:cubicBezTo>
                  <a:cubicBezTo>
                    <a:pt x="203" y="231"/>
                    <a:pt x="208" y="245"/>
                    <a:pt x="220" y="251"/>
                  </a:cubicBezTo>
                  <a:cubicBezTo>
                    <a:pt x="231" y="257"/>
                    <a:pt x="245" y="251"/>
                    <a:pt x="251" y="239"/>
                  </a:cubicBezTo>
                  <a:cubicBezTo>
                    <a:pt x="289" y="151"/>
                    <a:pt x="289" y="151"/>
                    <a:pt x="289" y="151"/>
                  </a:cubicBezTo>
                  <a:cubicBezTo>
                    <a:pt x="289" y="147"/>
                    <a:pt x="292" y="144"/>
                    <a:pt x="289" y="140"/>
                  </a:cubicBezTo>
                  <a:cubicBezTo>
                    <a:pt x="292" y="138"/>
                    <a:pt x="289" y="134"/>
                    <a:pt x="289" y="13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440293" y="2371641"/>
            <a:ext cx="682744" cy="2088207"/>
            <a:chOff x="2440293" y="2371641"/>
            <a:chExt cx="682744" cy="2088207"/>
          </a:xfrm>
        </p:grpSpPr>
        <p:sp>
          <p:nvSpPr>
            <p:cNvPr id="14" name="Rectangle 88"/>
            <p:cNvSpPr>
              <a:spLocks noChangeArrowheads="1"/>
            </p:cNvSpPr>
            <p:nvPr/>
          </p:nvSpPr>
          <p:spPr bwMode="auto">
            <a:xfrm>
              <a:off x="2440293" y="3931047"/>
              <a:ext cx="682744" cy="52880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96"/>
            <p:cNvSpPr/>
            <p:nvPr/>
          </p:nvSpPr>
          <p:spPr bwMode="auto">
            <a:xfrm>
              <a:off x="2454583" y="2371641"/>
              <a:ext cx="668454" cy="1545114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3" y="25"/>
                </a:cxn>
                <a:cxn ang="0">
                  <a:pos x="253" y="114"/>
                </a:cxn>
                <a:cxn ang="0">
                  <a:pos x="193" y="205"/>
                </a:cxn>
                <a:cxn ang="0">
                  <a:pos x="106" y="205"/>
                </a:cxn>
                <a:cxn ang="0">
                  <a:pos x="48" y="117"/>
                </a:cxn>
                <a:cxn ang="0">
                  <a:pos x="48" y="25"/>
                </a:cxn>
                <a:cxn ang="0">
                  <a:pos x="24" y="0"/>
                </a:cxn>
                <a:cxn ang="0">
                  <a:pos x="0" y="25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32"/>
                </a:cxn>
                <a:cxn ang="0">
                  <a:pos x="2" y="135"/>
                </a:cxn>
                <a:cxn ang="0">
                  <a:pos x="5" y="139"/>
                </a:cxn>
                <a:cxn ang="0">
                  <a:pos x="72" y="243"/>
                </a:cxn>
                <a:cxn ang="0">
                  <a:pos x="77" y="248"/>
                </a:cxn>
                <a:cxn ang="0">
                  <a:pos x="77" y="503"/>
                </a:cxn>
                <a:cxn ang="0">
                  <a:pos x="77" y="511"/>
                </a:cxn>
                <a:cxn ang="0">
                  <a:pos x="77" y="614"/>
                </a:cxn>
                <a:cxn ang="0">
                  <a:pos x="78" y="618"/>
                </a:cxn>
                <a:cxn ang="0">
                  <a:pos x="77" y="622"/>
                </a:cxn>
                <a:cxn ang="0">
                  <a:pos x="77" y="732"/>
                </a:cxn>
                <a:cxn ang="0">
                  <a:pos x="102" y="760"/>
                </a:cxn>
                <a:cxn ang="0">
                  <a:pos x="110" y="760"/>
                </a:cxn>
                <a:cxn ang="0">
                  <a:pos x="136" y="732"/>
                </a:cxn>
                <a:cxn ang="0">
                  <a:pos x="136" y="622"/>
                </a:cxn>
                <a:cxn ang="0">
                  <a:pos x="136" y="618"/>
                </a:cxn>
                <a:cxn ang="0">
                  <a:pos x="136" y="614"/>
                </a:cxn>
                <a:cxn ang="0">
                  <a:pos x="136" y="511"/>
                </a:cxn>
                <a:cxn ang="0">
                  <a:pos x="166" y="511"/>
                </a:cxn>
                <a:cxn ang="0">
                  <a:pos x="166" y="614"/>
                </a:cxn>
                <a:cxn ang="0">
                  <a:pos x="166" y="618"/>
                </a:cxn>
                <a:cxn ang="0">
                  <a:pos x="166" y="622"/>
                </a:cxn>
                <a:cxn ang="0">
                  <a:pos x="166" y="732"/>
                </a:cxn>
                <a:cxn ang="0">
                  <a:pos x="191" y="760"/>
                </a:cxn>
                <a:cxn ang="0">
                  <a:pos x="198" y="760"/>
                </a:cxn>
                <a:cxn ang="0">
                  <a:pos x="224" y="732"/>
                </a:cxn>
                <a:cxn ang="0">
                  <a:pos x="224" y="622"/>
                </a:cxn>
                <a:cxn ang="0">
                  <a:pos x="224" y="618"/>
                </a:cxn>
                <a:cxn ang="0">
                  <a:pos x="224" y="614"/>
                </a:cxn>
                <a:cxn ang="0">
                  <a:pos x="224" y="511"/>
                </a:cxn>
                <a:cxn ang="0">
                  <a:pos x="224" y="503"/>
                </a:cxn>
                <a:cxn ang="0">
                  <a:pos x="224" y="243"/>
                </a:cxn>
                <a:cxn ang="0">
                  <a:pos x="228" y="243"/>
                </a:cxn>
                <a:cxn ang="0">
                  <a:pos x="295" y="139"/>
                </a:cxn>
                <a:cxn ang="0">
                  <a:pos x="297" y="132"/>
                </a:cxn>
                <a:cxn ang="0">
                  <a:pos x="298" y="124"/>
                </a:cxn>
                <a:cxn ang="0">
                  <a:pos x="298" y="122"/>
                </a:cxn>
                <a:cxn ang="0">
                  <a:pos x="298" y="25"/>
                </a:cxn>
                <a:cxn ang="0">
                  <a:pos x="276" y="0"/>
                </a:cxn>
              </a:cxnLst>
              <a:rect l="0" t="0" r="r" b="b"/>
              <a:pathLst>
                <a:path w="298" h="760">
                  <a:moveTo>
                    <a:pt x="276" y="0"/>
                  </a:moveTo>
                  <a:cubicBezTo>
                    <a:pt x="264" y="0"/>
                    <a:pt x="253" y="11"/>
                    <a:pt x="253" y="25"/>
                  </a:cubicBezTo>
                  <a:cubicBezTo>
                    <a:pt x="253" y="114"/>
                    <a:pt x="253" y="114"/>
                    <a:pt x="253" y="114"/>
                  </a:cubicBezTo>
                  <a:cubicBezTo>
                    <a:pt x="193" y="205"/>
                    <a:pt x="193" y="205"/>
                    <a:pt x="193" y="205"/>
                  </a:cubicBezTo>
                  <a:cubicBezTo>
                    <a:pt x="106" y="205"/>
                    <a:pt x="106" y="205"/>
                    <a:pt x="106" y="205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2" y="130"/>
                    <a:pt x="2" y="132"/>
                  </a:cubicBezTo>
                  <a:cubicBezTo>
                    <a:pt x="2" y="132"/>
                    <a:pt x="2" y="132"/>
                    <a:pt x="2" y="135"/>
                  </a:cubicBezTo>
                  <a:cubicBezTo>
                    <a:pt x="3" y="136"/>
                    <a:pt x="3" y="136"/>
                    <a:pt x="5" y="139"/>
                  </a:cubicBezTo>
                  <a:cubicBezTo>
                    <a:pt x="72" y="243"/>
                    <a:pt x="72" y="243"/>
                    <a:pt x="72" y="243"/>
                  </a:cubicBezTo>
                  <a:cubicBezTo>
                    <a:pt x="72" y="243"/>
                    <a:pt x="74" y="246"/>
                    <a:pt x="77" y="248"/>
                  </a:cubicBezTo>
                  <a:cubicBezTo>
                    <a:pt x="77" y="503"/>
                    <a:pt x="77" y="503"/>
                    <a:pt x="77" y="503"/>
                  </a:cubicBezTo>
                  <a:cubicBezTo>
                    <a:pt x="77" y="511"/>
                    <a:pt x="77" y="511"/>
                    <a:pt x="77" y="511"/>
                  </a:cubicBezTo>
                  <a:cubicBezTo>
                    <a:pt x="77" y="614"/>
                    <a:pt x="77" y="614"/>
                    <a:pt x="77" y="614"/>
                  </a:cubicBezTo>
                  <a:cubicBezTo>
                    <a:pt x="77" y="617"/>
                    <a:pt x="78" y="617"/>
                    <a:pt x="78" y="618"/>
                  </a:cubicBezTo>
                  <a:cubicBezTo>
                    <a:pt x="77" y="622"/>
                    <a:pt x="77" y="622"/>
                    <a:pt x="77" y="622"/>
                  </a:cubicBezTo>
                  <a:cubicBezTo>
                    <a:pt x="77" y="732"/>
                    <a:pt x="77" y="732"/>
                    <a:pt x="77" y="732"/>
                  </a:cubicBezTo>
                  <a:cubicBezTo>
                    <a:pt x="77" y="749"/>
                    <a:pt x="90" y="760"/>
                    <a:pt x="102" y="760"/>
                  </a:cubicBezTo>
                  <a:cubicBezTo>
                    <a:pt x="110" y="760"/>
                    <a:pt x="110" y="760"/>
                    <a:pt x="110" y="760"/>
                  </a:cubicBezTo>
                  <a:cubicBezTo>
                    <a:pt x="124" y="760"/>
                    <a:pt x="136" y="749"/>
                    <a:pt x="136" y="732"/>
                  </a:cubicBezTo>
                  <a:cubicBezTo>
                    <a:pt x="136" y="622"/>
                    <a:pt x="136" y="622"/>
                    <a:pt x="136" y="622"/>
                  </a:cubicBezTo>
                  <a:cubicBezTo>
                    <a:pt x="136" y="618"/>
                    <a:pt x="136" y="618"/>
                    <a:pt x="136" y="618"/>
                  </a:cubicBezTo>
                  <a:cubicBezTo>
                    <a:pt x="136" y="617"/>
                    <a:pt x="136" y="617"/>
                    <a:pt x="136" y="614"/>
                  </a:cubicBezTo>
                  <a:cubicBezTo>
                    <a:pt x="136" y="511"/>
                    <a:pt x="136" y="511"/>
                    <a:pt x="136" y="511"/>
                  </a:cubicBezTo>
                  <a:cubicBezTo>
                    <a:pt x="166" y="511"/>
                    <a:pt x="166" y="511"/>
                    <a:pt x="166" y="511"/>
                  </a:cubicBezTo>
                  <a:cubicBezTo>
                    <a:pt x="166" y="614"/>
                    <a:pt x="166" y="614"/>
                    <a:pt x="166" y="614"/>
                  </a:cubicBezTo>
                  <a:cubicBezTo>
                    <a:pt x="166" y="617"/>
                    <a:pt x="166" y="617"/>
                    <a:pt x="166" y="618"/>
                  </a:cubicBezTo>
                  <a:cubicBezTo>
                    <a:pt x="166" y="622"/>
                    <a:pt x="166" y="622"/>
                    <a:pt x="166" y="622"/>
                  </a:cubicBezTo>
                  <a:cubicBezTo>
                    <a:pt x="166" y="732"/>
                    <a:pt x="166" y="732"/>
                    <a:pt x="166" y="732"/>
                  </a:cubicBezTo>
                  <a:cubicBezTo>
                    <a:pt x="166" y="749"/>
                    <a:pt x="177" y="760"/>
                    <a:pt x="191" y="760"/>
                  </a:cubicBezTo>
                  <a:cubicBezTo>
                    <a:pt x="198" y="760"/>
                    <a:pt x="198" y="760"/>
                    <a:pt x="198" y="760"/>
                  </a:cubicBezTo>
                  <a:cubicBezTo>
                    <a:pt x="214" y="760"/>
                    <a:pt x="224" y="749"/>
                    <a:pt x="224" y="732"/>
                  </a:cubicBezTo>
                  <a:cubicBezTo>
                    <a:pt x="224" y="622"/>
                    <a:pt x="224" y="622"/>
                    <a:pt x="224" y="622"/>
                  </a:cubicBezTo>
                  <a:cubicBezTo>
                    <a:pt x="224" y="618"/>
                    <a:pt x="224" y="618"/>
                    <a:pt x="224" y="618"/>
                  </a:cubicBezTo>
                  <a:cubicBezTo>
                    <a:pt x="224" y="617"/>
                    <a:pt x="224" y="617"/>
                    <a:pt x="224" y="614"/>
                  </a:cubicBezTo>
                  <a:cubicBezTo>
                    <a:pt x="224" y="511"/>
                    <a:pt x="224" y="511"/>
                    <a:pt x="224" y="511"/>
                  </a:cubicBezTo>
                  <a:cubicBezTo>
                    <a:pt x="224" y="503"/>
                    <a:pt x="224" y="503"/>
                    <a:pt x="224" y="503"/>
                  </a:cubicBezTo>
                  <a:cubicBezTo>
                    <a:pt x="224" y="243"/>
                    <a:pt x="224" y="243"/>
                    <a:pt x="224" y="243"/>
                  </a:cubicBezTo>
                  <a:cubicBezTo>
                    <a:pt x="227" y="243"/>
                    <a:pt x="227" y="243"/>
                    <a:pt x="228" y="243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95" y="136"/>
                    <a:pt x="297" y="135"/>
                    <a:pt x="297" y="132"/>
                  </a:cubicBezTo>
                  <a:cubicBezTo>
                    <a:pt x="298" y="128"/>
                    <a:pt x="298" y="126"/>
                    <a:pt x="298" y="124"/>
                  </a:cubicBezTo>
                  <a:cubicBezTo>
                    <a:pt x="298" y="122"/>
                    <a:pt x="298" y="122"/>
                    <a:pt x="298" y="122"/>
                  </a:cubicBezTo>
                  <a:cubicBezTo>
                    <a:pt x="298" y="25"/>
                    <a:pt x="298" y="25"/>
                    <a:pt x="298" y="25"/>
                  </a:cubicBezTo>
                  <a:cubicBezTo>
                    <a:pt x="298" y="11"/>
                    <a:pt x="290" y="0"/>
                    <a:pt x="276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6" name="Oval 97"/>
            <p:cNvSpPr>
              <a:spLocks noChangeArrowheads="1"/>
            </p:cNvSpPr>
            <p:nvPr/>
          </p:nvSpPr>
          <p:spPr bwMode="auto">
            <a:xfrm>
              <a:off x="2667345" y="2503445"/>
              <a:ext cx="250869" cy="24772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062701" y="2635248"/>
            <a:ext cx="755781" cy="1824600"/>
            <a:chOff x="3062701" y="2635248"/>
            <a:chExt cx="755781" cy="1824600"/>
          </a:xfrm>
        </p:grpSpPr>
        <p:sp>
          <p:nvSpPr>
            <p:cNvPr id="18" name="Rectangle 89"/>
            <p:cNvSpPr>
              <a:spLocks noChangeArrowheads="1"/>
            </p:cNvSpPr>
            <p:nvPr/>
          </p:nvSpPr>
          <p:spPr bwMode="auto">
            <a:xfrm>
              <a:off x="3123036" y="4080318"/>
              <a:ext cx="681156" cy="37953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98"/>
            <p:cNvSpPr/>
            <p:nvPr/>
          </p:nvSpPr>
          <p:spPr bwMode="auto">
            <a:xfrm>
              <a:off x="3062701" y="2929026"/>
              <a:ext cx="755781" cy="1124297"/>
            </a:xfrm>
            <a:custGeom>
              <a:avLst/>
              <a:gdLst/>
              <a:ahLst/>
              <a:cxnLst>
                <a:cxn ang="0">
                  <a:pos x="333" y="115"/>
                </a:cxn>
                <a:cxn ang="0">
                  <a:pos x="331" y="112"/>
                </a:cxn>
                <a:cxn ang="0">
                  <a:pos x="242" y="2"/>
                </a:cxn>
                <a:cxn ang="0">
                  <a:pos x="96" y="0"/>
                </a:cxn>
                <a:cxn ang="0">
                  <a:pos x="73" y="11"/>
                </a:cxn>
                <a:cxn ang="0">
                  <a:pos x="4" y="114"/>
                </a:cxn>
                <a:cxn ang="0">
                  <a:pos x="2" y="118"/>
                </a:cxn>
                <a:cxn ang="0">
                  <a:pos x="0" y="128"/>
                </a:cxn>
                <a:cxn ang="0">
                  <a:pos x="2" y="138"/>
                </a:cxn>
                <a:cxn ang="0">
                  <a:pos x="8" y="149"/>
                </a:cxn>
                <a:cxn ang="0">
                  <a:pos x="11" y="150"/>
                </a:cxn>
                <a:cxn ang="0">
                  <a:pos x="119" y="192"/>
                </a:cxn>
                <a:cxn ang="0">
                  <a:pos x="58" y="123"/>
                </a:cxn>
                <a:cxn ang="0">
                  <a:pos x="96" y="128"/>
                </a:cxn>
                <a:cxn ang="0">
                  <a:pos x="131" y="201"/>
                </a:cxn>
                <a:cxn ang="0">
                  <a:pos x="96" y="219"/>
                </a:cxn>
                <a:cxn ang="0">
                  <a:pos x="96" y="305"/>
                </a:cxn>
                <a:cxn ang="0">
                  <a:pos x="96" y="411"/>
                </a:cxn>
                <a:cxn ang="0">
                  <a:pos x="96" y="525"/>
                </a:cxn>
                <a:cxn ang="0">
                  <a:pos x="127" y="553"/>
                </a:cxn>
                <a:cxn ang="0">
                  <a:pos x="155" y="416"/>
                </a:cxn>
                <a:cxn ang="0">
                  <a:pos x="155" y="408"/>
                </a:cxn>
                <a:cxn ang="0">
                  <a:pos x="183" y="305"/>
                </a:cxn>
                <a:cxn ang="0">
                  <a:pos x="183" y="411"/>
                </a:cxn>
                <a:cxn ang="0">
                  <a:pos x="183" y="525"/>
                </a:cxn>
                <a:cxn ang="0">
                  <a:pos x="216" y="553"/>
                </a:cxn>
                <a:cxn ang="0">
                  <a:pos x="242" y="416"/>
                </a:cxn>
                <a:cxn ang="0">
                  <a:pos x="242" y="408"/>
                </a:cxn>
                <a:cxn ang="0">
                  <a:pos x="242" y="296"/>
                </a:cxn>
                <a:cxn ang="0">
                  <a:pos x="234" y="219"/>
                </a:cxn>
                <a:cxn ang="0">
                  <a:pos x="216" y="144"/>
                </a:cxn>
                <a:cxn ang="0">
                  <a:pos x="242" y="69"/>
                </a:cxn>
                <a:cxn ang="0">
                  <a:pos x="224" y="156"/>
                </a:cxn>
                <a:cxn ang="0">
                  <a:pos x="247" y="201"/>
                </a:cxn>
                <a:cxn ang="0">
                  <a:pos x="325" y="149"/>
                </a:cxn>
                <a:cxn ang="0">
                  <a:pos x="333" y="142"/>
                </a:cxn>
                <a:cxn ang="0">
                  <a:pos x="335" y="132"/>
                </a:cxn>
                <a:cxn ang="0">
                  <a:pos x="335" y="124"/>
                </a:cxn>
              </a:cxnLst>
              <a:rect l="0" t="0" r="r" b="b"/>
              <a:pathLst>
                <a:path w="337" h="553">
                  <a:moveTo>
                    <a:pt x="333" y="118"/>
                  </a:moveTo>
                  <a:cubicBezTo>
                    <a:pt x="333" y="115"/>
                    <a:pt x="333" y="115"/>
                    <a:pt x="333" y="115"/>
                  </a:cubicBezTo>
                  <a:cubicBezTo>
                    <a:pt x="333" y="115"/>
                    <a:pt x="333" y="115"/>
                    <a:pt x="331" y="114"/>
                  </a:cubicBezTo>
                  <a:cubicBezTo>
                    <a:pt x="331" y="114"/>
                    <a:pt x="331" y="114"/>
                    <a:pt x="331" y="112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56" y="4"/>
                    <a:pt x="249" y="0"/>
                    <a:pt x="242" y="2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85" y="0"/>
                    <a:pt x="78" y="4"/>
                    <a:pt x="73" y="11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5"/>
                    <a:pt x="2" y="115"/>
                    <a:pt x="2" y="118"/>
                  </a:cubicBezTo>
                  <a:cubicBezTo>
                    <a:pt x="2" y="120"/>
                    <a:pt x="0" y="123"/>
                    <a:pt x="0" y="124"/>
                  </a:cubicBezTo>
                  <a:cubicBezTo>
                    <a:pt x="0" y="124"/>
                    <a:pt x="0" y="125"/>
                    <a:pt x="0" y="128"/>
                  </a:cubicBezTo>
                  <a:cubicBezTo>
                    <a:pt x="0" y="129"/>
                    <a:pt x="0" y="132"/>
                    <a:pt x="0" y="132"/>
                  </a:cubicBezTo>
                  <a:cubicBezTo>
                    <a:pt x="0" y="136"/>
                    <a:pt x="2" y="136"/>
                    <a:pt x="2" y="138"/>
                  </a:cubicBezTo>
                  <a:cubicBezTo>
                    <a:pt x="2" y="139"/>
                    <a:pt x="2" y="139"/>
                    <a:pt x="2" y="142"/>
                  </a:cubicBezTo>
                  <a:cubicBezTo>
                    <a:pt x="4" y="144"/>
                    <a:pt x="5" y="146"/>
                    <a:pt x="8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50"/>
                    <a:pt x="11" y="150"/>
                  </a:cubicBezTo>
                  <a:cubicBezTo>
                    <a:pt x="87" y="201"/>
                    <a:pt x="87" y="201"/>
                    <a:pt x="87" y="201"/>
                  </a:cubicBezTo>
                  <a:cubicBezTo>
                    <a:pt x="98" y="209"/>
                    <a:pt x="113" y="204"/>
                    <a:pt x="119" y="192"/>
                  </a:cubicBezTo>
                  <a:cubicBezTo>
                    <a:pt x="127" y="180"/>
                    <a:pt x="122" y="165"/>
                    <a:pt x="112" y="156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38" y="156"/>
                    <a:pt x="143" y="180"/>
                    <a:pt x="131" y="201"/>
                  </a:cubicBezTo>
                  <a:cubicBezTo>
                    <a:pt x="124" y="214"/>
                    <a:pt x="113" y="219"/>
                    <a:pt x="100" y="219"/>
                  </a:cubicBezTo>
                  <a:cubicBezTo>
                    <a:pt x="98" y="219"/>
                    <a:pt x="97" y="219"/>
                    <a:pt x="96" y="219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6" y="305"/>
                    <a:pt x="96" y="305"/>
                    <a:pt x="96" y="305"/>
                  </a:cubicBezTo>
                  <a:cubicBezTo>
                    <a:pt x="96" y="408"/>
                    <a:pt x="96" y="408"/>
                    <a:pt x="96" y="408"/>
                  </a:cubicBezTo>
                  <a:cubicBezTo>
                    <a:pt x="96" y="408"/>
                    <a:pt x="96" y="409"/>
                    <a:pt x="96" y="411"/>
                  </a:cubicBezTo>
                  <a:cubicBezTo>
                    <a:pt x="96" y="411"/>
                    <a:pt x="96" y="413"/>
                    <a:pt x="96" y="416"/>
                  </a:cubicBezTo>
                  <a:cubicBezTo>
                    <a:pt x="96" y="525"/>
                    <a:pt x="96" y="525"/>
                    <a:pt x="96" y="525"/>
                  </a:cubicBezTo>
                  <a:cubicBezTo>
                    <a:pt x="96" y="541"/>
                    <a:pt x="106" y="553"/>
                    <a:pt x="119" y="553"/>
                  </a:cubicBezTo>
                  <a:cubicBezTo>
                    <a:pt x="127" y="553"/>
                    <a:pt x="127" y="553"/>
                    <a:pt x="127" y="553"/>
                  </a:cubicBezTo>
                  <a:cubicBezTo>
                    <a:pt x="142" y="553"/>
                    <a:pt x="155" y="541"/>
                    <a:pt x="155" y="525"/>
                  </a:cubicBezTo>
                  <a:cubicBezTo>
                    <a:pt x="155" y="416"/>
                    <a:pt x="155" y="416"/>
                    <a:pt x="155" y="416"/>
                  </a:cubicBezTo>
                  <a:cubicBezTo>
                    <a:pt x="155" y="413"/>
                    <a:pt x="153" y="411"/>
                    <a:pt x="153" y="411"/>
                  </a:cubicBezTo>
                  <a:cubicBezTo>
                    <a:pt x="153" y="409"/>
                    <a:pt x="155" y="408"/>
                    <a:pt x="155" y="408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408"/>
                    <a:pt x="183" y="408"/>
                    <a:pt x="183" y="408"/>
                  </a:cubicBezTo>
                  <a:cubicBezTo>
                    <a:pt x="183" y="408"/>
                    <a:pt x="183" y="409"/>
                    <a:pt x="183" y="411"/>
                  </a:cubicBezTo>
                  <a:cubicBezTo>
                    <a:pt x="183" y="411"/>
                    <a:pt x="183" y="413"/>
                    <a:pt x="183" y="416"/>
                  </a:cubicBezTo>
                  <a:cubicBezTo>
                    <a:pt x="183" y="525"/>
                    <a:pt x="183" y="525"/>
                    <a:pt x="183" y="525"/>
                  </a:cubicBezTo>
                  <a:cubicBezTo>
                    <a:pt x="183" y="541"/>
                    <a:pt x="196" y="553"/>
                    <a:pt x="208" y="553"/>
                  </a:cubicBezTo>
                  <a:cubicBezTo>
                    <a:pt x="216" y="553"/>
                    <a:pt x="216" y="553"/>
                    <a:pt x="216" y="553"/>
                  </a:cubicBezTo>
                  <a:cubicBezTo>
                    <a:pt x="230" y="553"/>
                    <a:pt x="242" y="541"/>
                    <a:pt x="242" y="525"/>
                  </a:cubicBezTo>
                  <a:cubicBezTo>
                    <a:pt x="242" y="416"/>
                    <a:pt x="242" y="416"/>
                    <a:pt x="242" y="416"/>
                  </a:cubicBezTo>
                  <a:cubicBezTo>
                    <a:pt x="242" y="413"/>
                    <a:pt x="242" y="411"/>
                    <a:pt x="242" y="411"/>
                  </a:cubicBezTo>
                  <a:cubicBezTo>
                    <a:pt x="242" y="409"/>
                    <a:pt x="242" y="408"/>
                    <a:pt x="242" y="408"/>
                  </a:cubicBezTo>
                  <a:cubicBezTo>
                    <a:pt x="242" y="305"/>
                    <a:pt x="242" y="305"/>
                    <a:pt x="242" y="305"/>
                  </a:cubicBezTo>
                  <a:cubicBezTo>
                    <a:pt x="242" y="296"/>
                    <a:pt x="242" y="296"/>
                    <a:pt x="242" y="296"/>
                  </a:cubicBezTo>
                  <a:cubicBezTo>
                    <a:pt x="242" y="219"/>
                    <a:pt x="242" y="219"/>
                    <a:pt x="242" y="219"/>
                  </a:cubicBezTo>
                  <a:cubicBezTo>
                    <a:pt x="240" y="219"/>
                    <a:pt x="238" y="219"/>
                    <a:pt x="234" y="219"/>
                  </a:cubicBezTo>
                  <a:cubicBezTo>
                    <a:pt x="221" y="219"/>
                    <a:pt x="209" y="214"/>
                    <a:pt x="203" y="201"/>
                  </a:cubicBezTo>
                  <a:cubicBezTo>
                    <a:pt x="193" y="180"/>
                    <a:pt x="199" y="156"/>
                    <a:pt x="216" y="144"/>
                  </a:cubicBezTo>
                  <a:cubicBezTo>
                    <a:pt x="242" y="125"/>
                    <a:pt x="242" y="125"/>
                    <a:pt x="242" y="125"/>
                  </a:cubicBezTo>
                  <a:cubicBezTo>
                    <a:pt x="242" y="69"/>
                    <a:pt x="242" y="69"/>
                    <a:pt x="242" y="69"/>
                  </a:cubicBezTo>
                  <a:cubicBezTo>
                    <a:pt x="277" y="123"/>
                    <a:pt x="277" y="123"/>
                    <a:pt x="277" y="123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12" y="165"/>
                    <a:pt x="208" y="180"/>
                    <a:pt x="216" y="192"/>
                  </a:cubicBezTo>
                  <a:cubicBezTo>
                    <a:pt x="221" y="204"/>
                    <a:pt x="236" y="209"/>
                    <a:pt x="247" y="201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5" y="150"/>
                    <a:pt x="325" y="149"/>
                    <a:pt x="325" y="149"/>
                  </a:cubicBezTo>
                  <a:cubicBezTo>
                    <a:pt x="327" y="149"/>
                    <a:pt x="327" y="149"/>
                    <a:pt x="327" y="149"/>
                  </a:cubicBezTo>
                  <a:cubicBezTo>
                    <a:pt x="329" y="146"/>
                    <a:pt x="331" y="144"/>
                    <a:pt x="333" y="142"/>
                  </a:cubicBezTo>
                  <a:cubicBezTo>
                    <a:pt x="333" y="139"/>
                    <a:pt x="333" y="139"/>
                    <a:pt x="333" y="139"/>
                  </a:cubicBezTo>
                  <a:cubicBezTo>
                    <a:pt x="335" y="138"/>
                    <a:pt x="335" y="136"/>
                    <a:pt x="335" y="132"/>
                  </a:cubicBezTo>
                  <a:cubicBezTo>
                    <a:pt x="337" y="132"/>
                    <a:pt x="335" y="129"/>
                    <a:pt x="335" y="128"/>
                  </a:cubicBezTo>
                  <a:cubicBezTo>
                    <a:pt x="335" y="125"/>
                    <a:pt x="337" y="125"/>
                    <a:pt x="335" y="124"/>
                  </a:cubicBezTo>
                  <a:cubicBezTo>
                    <a:pt x="335" y="123"/>
                    <a:pt x="335" y="120"/>
                    <a:pt x="333" y="11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99"/>
            <p:cNvSpPr/>
            <p:nvPr/>
          </p:nvSpPr>
          <p:spPr bwMode="auto">
            <a:xfrm>
              <a:off x="3313569" y="2635248"/>
              <a:ext cx="254044" cy="254078"/>
            </a:xfrm>
            <a:custGeom>
              <a:avLst/>
              <a:gdLst/>
              <a:ahLst/>
              <a:cxnLst>
                <a:cxn ang="0">
                  <a:pos x="55" y="125"/>
                </a:cxn>
                <a:cxn ang="0">
                  <a:pos x="113" y="62"/>
                </a:cxn>
                <a:cxn ang="0">
                  <a:pos x="55" y="0"/>
                </a:cxn>
                <a:cxn ang="0">
                  <a:pos x="0" y="62"/>
                </a:cxn>
                <a:cxn ang="0">
                  <a:pos x="55" y="125"/>
                </a:cxn>
              </a:cxnLst>
              <a:rect l="0" t="0" r="r" b="b"/>
              <a:pathLst>
                <a:path w="113" h="125">
                  <a:moveTo>
                    <a:pt x="55" y="125"/>
                  </a:moveTo>
                  <a:cubicBezTo>
                    <a:pt x="87" y="125"/>
                    <a:pt x="113" y="96"/>
                    <a:pt x="113" y="62"/>
                  </a:cubicBezTo>
                  <a:cubicBezTo>
                    <a:pt x="113" y="29"/>
                    <a:pt x="87" y="0"/>
                    <a:pt x="55" y="0"/>
                  </a:cubicBezTo>
                  <a:cubicBezTo>
                    <a:pt x="26" y="0"/>
                    <a:pt x="0" y="29"/>
                    <a:pt x="0" y="62"/>
                  </a:cubicBezTo>
                  <a:cubicBezTo>
                    <a:pt x="0" y="96"/>
                    <a:pt x="26" y="125"/>
                    <a:pt x="55" y="12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1165143" y="2515663"/>
            <a:ext cx="886003" cy="1006011"/>
            <a:chOff x="1031709" y="2356953"/>
            <a:chExt cx="885849" cy="1005700"/>
          </a:xfrm>
        </p:grpSpPr>
        <p:sp>
          <p:nvSpPr>
            <p:cNvPr id="22" name="Title 1"/>
            <p:cNvSpPr txBox="1"/>
            <p:nvPr/>
          </p:nvSpPr>
          <p:spPr>
            <a:xfrm>
              <a:off x="1066800" y="2570190"/>
              <a:ext cx="685800" cy="3692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dirty="0">
                  <a:solidFill>
                    <a:srgbClr val="FFFFFF"/>
                  </a:solidFill>
                </a:rPr>
                <a:t>5</a:t>
              </a:r>
              <a:r>
                <a:rPr lang="zh-CN" altLang="en-US" sz="18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3" name="Content Placeholder 2"/>
            <p:cNvSpPr txBox="1"/>
            <p:nvPr/>
          </p:nvSpPr>
          <p:spPr>
            <a:xfrm>
              <a:off x="1088834" y="2820767"/>
              <a:ext cx="640037" cy="208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年销售额</a:t>
              </a:r>
              <a:endParaRPr lang="en-US" sz="7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1304"/>
            <p:cNvSpPr/>
            <p:nvPr/>
          </p:nvSpPr>
          <p:spPr bwMode="auto">
            <a:xfrm rot="19310162">
              <a:off x="1031709" y="2356953"/>
              <a:ext cx="885849" cy="10057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47"/>
          <p:cNvGrpSpPr/>
          <p:nvPr/>
        </p:nvGrpSpPr>
        <p:grpSpPr>
          <a:xfrm>
            <a:off x="3527111" y="1786741"/>
            <a:ext cx="886003" cy="1006011"/>
            <a:chOff x="3393267" y="1628255"/>
            <a:chExt cx="885849" cy="1005700"/>
          </a:xfrm>
        </p:grpSpPr>
        <p:sp>
          <p:nvSpPr>
            <p:cNvPr id="26" name="Title 1"/>
            <p:cNvSpPr txBox="1"/>
            <p:nvPr/>
          </p:nvSpPr>
          <p:spPr>
            <a:xfrm>
              <a:off x="3581400" y="1819207"/>
              <a:ext cx="685800" cy="3692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800" dirty="0">
                  <a:solidFill>
                    <a:srgbClr val="FFFFFF"/>
                  </a:solidFill>
                </a:rPr>
                <a:t>12</a:t>
              </a:r>
              <a:r>
                <a:rPr lang="zh-CN" altLang="en-US" sz="18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>
            <a:xfrm>
              <a:off x="3603434" y="2069784"/>
              <a:ext cx="640037" cy="208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年销售额</a:t>
              </a:r>
              <a:endParaRPr lang="en-US" sz="700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1304"/>
            <p:cNvSpPr/>
            <p:nvPr/>
          </p:nvSpPr>
          <p:spPr bwMode="auto">
            <a:xfrm rot="2308264">
              <a:off x="3393267" y="1628255"/>
              <a:ext cx="885849" cy="10057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46"/>
          <p:cNvGrpSpPr/>
          <p:nvPr/>
        </p:nvGrpSpPr>
        <p:grpSpPr>
          <a:xfrm>
            <a:off x="2371994" y="1419622"/>
            <a:ext cx="886003" cy="1006011"/>
            <a:chOff x="2238351" y="1261250"/>
            <a:chExt cx="885849" cy="1005700"/>
          </a:xfrm>
        </p:grpSpPr>
        <p:sp>
          <p:nvSpPr>
            <p:cNvPr id="30" name="Title 1"/>
            <p:cNvSpPr txBox="1"/>
            <p:nvPr/>
          </p:nvSpPr>
          <p:spPr>
            <a:xfrm>
              <a:off x="2340166" y="1450840"/>
              <a:ext cx="685800" cy="3692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800" dirty="0">
                  <a:solidFill>
                    <a:srgbClr val="FFFFFF"/>
                  </a:solidFill>
                </a:rPr>
                <a:t>1</a:t>
              </a:r>
              <a:r>
                <a:rPr lang="en-US" sz="1800" dirty="0">
                  <a:solidFill>
                    <a:srgbClr val="FFFFFF"/>
                  </a:solidFill>
                </a:rPr>
                <a:t>5</a:t>
              </a:r>
              <a:r>
                <a:rPr lang="zh-CN" altLang="en-US" sz="18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31" name="Content Placeholder 2"/>
            <p:cNvSpPr txBox="1"/>
            <p:nvPr/>
          </p:nvSpPr>
          <p:spPr>
            <a:xfrm>
              <a:off x="2362200" y="1701418"/>
              <a:ext cx="640037" cy="208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年销售额</a:t>
              </a:r>
              <a:endParaRPr lang="en-US" sz="700" dirty="0">
                <a:solidFill>
                  <a:srgbClr val="FFFFFF"/>
                </a:solidFill>
              </a:endParaRPr>
            </a:p>
          </p:txBody>
        </p:sp>
        <p:sp>
          <p:nvSpPr>
            <p:cNvPr id="32" name="Freeform 1304"/>
            <p:cNvSpPr/>
            <p:nvPr/>
          </p:nvSpPr>
          <p:spPr bwMode="auto">
            <a:xfrm>
              <a:off x="2238351" y="1261250"/>
              <a:ext cx="885849" cy="10057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Group 72"/>
          <p:cNvGrpSpPr/>
          <p:nvPr/>
        </p:nvGrpSpPr>
        <p:grpSpPr>
          <a:xfrm>
            <a:off x="4934688" y="1546376"/>
            <a:ext cx="3429595" cy="1066340"/>
            <a:chOff x="533400" y="1276351"/>
            <a:chExt cx="3429000" cy="1066011"/>
          </a:xfrm>
        </p:grpSpPr>
        <p:sp>
          <p:nvSpPr>
            <p:cNvPr id="34" name="TextBox 33"/>
            <p:cNvSpPr txBox="1"/>
            <p:nvPr/>
          </p:nvSpPr>
          <p:spPr>
            <a:xfrm>
              <a:off x="533400" y="1276351"/>
              <a:ext cx="76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6000" spc="-30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01</a:t>
              </a:r>
              <a:endParaRPr lang="en-US" sz="6000" spc="-3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5" name="Content Placeholder 2"/>
            <p:cNvSpPr txBox="1"/>
            <p:nvPr/>
          </p:nvSpPr>
          <p:spPr>
            <a:xfrm>
              <a:off x="1238672" y="1448491"/>
              <a:ext cx="2723728" cy="8938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2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标题一</a:t>
              </a:r>
              <a:r>
                <a:rPr lang="zh-CN" altLang="en-US" sz="12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文字</a:t>
              </a:r>
              <a:r>
                <a:rPr lang="en-US" sz="1200" b="1" dirty="0">
                  <a:solidFill>
                    <a:srgbClr val="FFFFFF"/>
                  </a:solidFill>
                </a:rPr>
                <a:t/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zh-CN" altLang="en-US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lang="zh-CN" altLang="en-US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Group 73"/>
          <p:cNvGrpSpPr/>
          <p:nvPr/>
        </p:nvGrpSpPr>
        <p:grpSpPr>
          <a:xfrm>
            <a:off x="4934688" y="2512209"/>
            <a:ext cx="3429595" cy="1076098"/>
            <a:chOff x="533400" y="1276351"/>
            <a:chExt cx="3429000" cy="1075766"/>
          </a:xfrm>
        </p:grpSpPr>
        <p:sp>
          <p:nvSpPr>
            <p:cNvPr id="37" name="TextBox 36"/>
            <p:cNvSpPr txBox="1"/>
            <p:nvPr/>
          </p:nvSpPr>
          <p:spPr>
            <a:xfrm>
              <a:off x="533400" y="1276351"/>
              <a:ext cx="76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6000" spc="-30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02</a:t>
              </a:r>
              <a:endParaRPr lang="en-US" sz="6000" spc="-3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" name="Content Placeholder 2"/>
            <p:cNvSpPr txBox="1"/>
            <p:nvPr/>
          </p:nvSpPr>
          <p:spPr>
            <a:xfrm>
              <a:off x="1238672" y="1458246"/>
              <a:ext cx="2723728" cy="8938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2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标题二文字</a:t>
              </a:r>
              <a:r>
                <a:rPr lang="en-US" sz="1200" b="1" dirty="0">
                  <a:solidFill>
                    <a:srgbClr val="FFFFFF"/>
                  </a:solidFill>
                </a:rPr>
                <a:t/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zh-CN" altLang="en-US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lang="zh-CN" altLang="en-US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roup 76"/>
          <p:cNvGrpSpPr/>
          <p:nvPr/>
        </p:nvGrpSpPr>
        <p:grpSpPr>
          <a:xfrm>
            <a:off x="4934688" y="3503117"/>
            <a:ext cx="3429595" cy="1075975"/>
            <a:chOff x="533400" y="1276351"/>
            <a:chExt cx="3429000" cy="1075643"/>
          </a:xfrm>
        </p:grpSpPr>
        <p:sp>
          <p:nvSpPr>
            <p:cNvPr id="40" name="TextBox 39"/>
            <p:cNvSpPr txBox="1"/>
            <p:nvPr/>
          </p:nvSpPr>
          <p:spPr>
            <a:xfrm>
              <a:off x="533400" y="1276351"/>
              <a:ext cx="76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6000" spc="-30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03</a:t>
              </a:r>
              <a:endParaRPr lang="en-US" sz="6000" spc="-3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1" name="Content Placeholder 2"/>
            <p:cNvSpPr txBox="1"/>
            <p:nvPr/>
          </p:nvSpPr>
          <p:spPr>
            <a:xfrm>
              <a:off x="1238672" y="1458123"/>
              <a:ext cx="2723728" cy="8938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2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标题三文字</a:t>
              </a:r>
              <a:r>
                <a:rPr lang="en-US" sz="1200" b="1" dirty="0">
                  <a:solidFill>
                    <a:srgbClr val="FFFFFF"/>
                  </a:solidFill>
                </a:rPr>
                <a:t/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zh-CN" altLang="en-US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lang="zh-CN" altLang="en-US" sz="9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843808" y="1911770"/>
            <a:ext cx="2628619" cy="2628031"/>
            <a:chOff x="3868719" y="1776670"/>
            <a:chExt cx="2628619" cy="2628031"/>
          </a:xfrm>
        </p:grpSpPr>
        <p:sp>
          <p:nvSpPr>
            <p:cNvPr id="7" name="Freeform 4"/>
            <p:cNvSpPr/>
            <p:nvPr/>
          </p:nvSpPr>
          <p:spPr bwMode="auto">
            <a:xfrm>
              <a:off x="3868719" y="1776670"/>
              <a:ext cx="2628619" cy="2628031"/>
            </a:xfrm>
            <a:custGeom>
              <a:avLst/>
              <a:gdLst>
                <a:gd name="T0" fmla="*/ 800 w 1050"/>
                <a:gd name="T1" fmla="*/ 903 h 1049"/>
                <a:gd name="T2" fmla="*/ 766 w 1050"/>
                <a:gd name="T3" fmla="*/ 996 h 1049"/>
                <a:gd name="T4" fmla="*/ 671 w 1050"/>
                <a:gd name="T5" fmla="*/ 969 h 1049"/>
                <a:gd name="T6" fmla="*/ 625 w 1050"/>
                <a:gd name="T7" fmla="*/ 1044 h 1049"/>
                <a:gd name="T8" fmla="*/ 526 w 1050"/>
                <a:gd name="T9" fmla="*/ 991 h 1049"/>
                <a:gd name="T10" fmla="*/ 443 w 1050"/>
                <a:gd name="T11" fmla="*/ 1047 h 1049"/>
                <a:gd name="T12" fmla="*/ 381 w 1050"/>
                <a:gd name="T13" fmla="*/ 969 h 1049"/>
                <a:gd name="T14" fmla="*/ 301 w 1050"/>
                <a:gd name="T15" fmla="*/ 1003 h 1049"/>
                <a:gd name="T16" fmla="*/ 272 w 1050"/>
                <a:gd name="T17" fmla="*/ 917 h 1049"/>
                <a:gd name="T18" fmla="*/ 232 w 1050"/>
                <a:gd name="T19" fmla="*/ 888 h 1049"/>
                <a:gd name="T20" fmla="*/ 140 w 1050"/>
                <a:gd name="T21" fmla="*/ 886 h 1049"/>
                <a:gd name="T22" fmla="*/ 134 w 1050"/>
                <a:gd name="T23" fmla="*/ 778 h 1049"/>
                <a:gd name="T24" fmla="*/ 47 w 1050"/>
                <a:gd name="T25" fmla="*/ 750 h 1049"/>
                <a:gd name="T26" fmla="*/ 78 w 1050"/>
                <a:gd name="T27" fmla="*/ 657 h 1049"/>
                <a:gd name="T28" fmla="*/ 0 w 1050"/>
                <a:gd name="T29" fmla="*/ 590 h 1049"/>
                <a:gd name="T30" fmla="*/ 60 w 1050"/>
                <a:gd name="T31" fmla="*/ 500 h 1049"/>
                <a:gd name="T32" fmla="*/ 6 w 1050"/>
                <a:gd name="T33" fmla="*/ 426 h 1049"/>
                <a:gd name="T34" fmla="*/ 86 w 1050"/>
                <a:gd name="T35" fmla="*/ 368 h 1049"/>
                <a:gd name="T36" fmla="*/ 55 w 1050"/>
                <a:gd name="T37" fmla="*/ 284 h 1049"/>
                <a:gd name="T38" fmla="*/ 148 w 1050"/>
                <a:gd name="T39" fmla="*/ 250 h 1049"/>
                <a:gd name="T40" fmla="*/ 140 w 1050"/>
                <a:gd name="T41" fmla="*/ 163 h 1049"/>
                <a:gd name="T42" fmla="*/ 232 w 1050"/>
                <a:gd name="T43" fmla="*/ 162 h 1049"/>
                <a:gd name="T44" fmla="*/ 271 w 1050"/>
                <a:gd name="T45" fmla="*/ 61 h 1049"/>
                <a:gd name="T46" fmla="*/ 358 w 1050"/>
                <a:gd name="T47" fmla="*/ 88 h 1049"/>
                <a:gd name="T48" fmla="*/ 405 w 1050"/>
                <a:gd name="T49" fmla="*/ 73 h 1049"/>
                <a:gd name="T50" fmla="*/ 501 w 1050"/>
                <a:gd name="T51" fmla="*/ 58 h 1049"/>
                <a:gd name="T52" fmla="*/ 592 w 1050"/>
                <a:gd name="T53" fmla="*/ 0 h 1049"/>
                <a:gd name="T54" fmla="*/ 646 w 1050"/>
                <a:gd name="T55" fmla="*/ 73 h 1049"/>
                <a:gd name="T56" fmla="*/ 694 w 1050"/>
                <a:gd name="T57" fmla="*/ 88 h 1049"/>
                <a:gd name="T58" fmla="*/ 781 w 1050"/>
                <a:gd name="T59" fmla="*/ 61 h 1049"/>
                <a:gd name="T60" fmla="*/ 810 w 1050"/>
                <a:gd name="T61" fmla="*/ 155 h 1049"/>
                <a:gd name="T62" fmla="*/ 900 w 1050"/>
                <a:gd name="T63" fmla="*/ 151 h 1049"/>
                <a:gd name="T64" fmla="*/ 904 w 1050"/>
                <a:gd name="T65" fmla="*/ 250 h 1049"/>
                <a:gd name="T66" fmla="*/ 997 w 1050"/>
                <a:gd name="T67" fmla="*/ 284 h 1049"/>
                <a:gd name="T68" fmla="*/ 970 w 1050"/>
                <a:gd name="T69" fmla="*/ 380 h 1049"/>
                <a:gd name="T70" fmla="*/ 1045 w 1050"/>
                <a:gd name="T71" fmla="*/ 426 h 1049"/>
                <a:gd name="T72" fmla="*/ 993 w 1050"/>
                <a:gd name="T73" fmla="*/ 524 h 1049"/>
                <a:gd name="T74" fmla="*/ 1048 w 1050"/>
                <a:gd name="T75" fmla="*/ 607 h 1049"/>
                <a:gd name="T76" fmla="*/ 970 w 1050"/>
                <a:gd name="T77" fmla="*/ 669 h 1049"/>
                <a:gd name="T78" fmla="*/ 1005 w 1050"/>
                <a:gd name="T79" fmla="*/ 750 h 1049"/>
                <a:gd name="T80" fmla="*/ 918 w 1050"/>
                <a:gd name="T81" fmla="*/ 778 h 1049"/>
                <a:gd name="T82" fmla="*/ 889 w 1050"/>
                <a:gd name="T83" fmla="*/ 818 h 1049"/>
                <a:gd name="T84" fmla="*/ 888 w 1050"/>
                <a:gd name="T85" fmla="*/ 911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0" h="1049">
                  <a:moveTo>
                    <a:pt x="888" y="911"/>
                  </a:moveTo>
                  <a:lnTo>
                    <a:pt x="820" y="888"/>
                  </a:lnTo>
                  <a:lnTo>
                    <a:pt x="800" y="903"/>
                  </a:lnTo>
                  <a:lnTo>
                    <a:pt x="780" y="917"/>
                  </a:lnTo>
                  <a:lnTo>
                    <a:pt x="781" y="988"/>
                  </a:lnTo>
                  <a:lnTo>
                    <a:pt x="766" y="996"/>
                  </a:lnTo>
                  <a:lnTo>
                    <a:pt x="751" y="1003"/>
                  </a:lnTo>
                  <a:lnTo>
                    <a:pt x="694" y="961"/>
                  </a:lnTo>
                  <a:lnTo>
                    <a:pt x="671" y="969"/>
                  </a:lnTo>
                  <a:lnTo>
                    <a:pt x="658" y="972"/>
                  </a:lnTo>
                  <a:lnTo>
                    <a:pt x="646" y="976"/>
                  </a:lnTo>
                  <a:lnTo>
                    <a:pt x="625" y="1044"/>
                  </a:lnTo>
                  <a:lnTo>
                    <a:pt x="592" y="1049"/>
                  </a:lnTo>
                  <a:lnTo>
                    <a:pt x="551" y="991"/>
                  </a:lnTo>
                  <a:lnTo>
                    <a:pt x="526" y="991"/>
                  </a:lnTo>
                  <a:lnTo>
                    <a:pt x="501" y="991"/>
                  </a:lnTo>
                  <a:lnTo>
                    <a:pt x="460" y="1049"/>
                  </a:lnTo>
                  <a:lnTo>
                    <a:pt x="443" y="1047"/>
                  </a:lnTo>
                  <a:lnTo>
                    <a:pt x="426" y="1044"/>
                  </a:lnTo>
                  <a:lnTo>
                    <a:pt x="405" y="976"/>
                  </a:lnTo>
                  <a:lnTo>
                    <a:pt x="381" y="969"/>
                  </a:lnTo>
                  <a:lnTo>
                    <a:pt x="369" y="965"/>
                  </a:lnTo>
                  <a:lnTo>
                    <a:pt x="358" y="961"/>
                  </a:lnTo>
                  <a:lnTo>
                    <a:pt x="301" y="1003"/>
                  </a:lnTo>
                  <a:lnTo>
                    <a:pt x="286" y="996"/>
                  </a:lnTo>
                  <a:lnTo>
                    <a:pt x="271" y="988"/>
                  </a:lnTo>
                  <a:lnTo>
                    <a:pt x="272" y="917"/>
                  </a:lnTo>
                  <a:lnTo>
                    <a:pt x="252" y="903"/>
                  </a:lnTo>
                  <a:lnTo>
                    <a:pt x="242" y="895"/>
                  </a:lnTo>
                  <a:lnTo>
                    <a:pt x="232" y="888"/>
                  </a:lnTo>
                  <a:lnTo>
                    <a:pt x="164" y="911"/>
                  </a:lnTo>
                  <a:lnTo>
                    <a:pt x="152" y="899"/>
                  </a:lnTo>
                  <a:lnTo>
                    <a:pt x="140" y="886"/>
                  </a:lnTo>
                  <a:lnTo>
                    <a:pt x="163" y="818"/>
                  </a:lnTo>
                  <a:lnTo>
                    <a:pt x="148" y="799"/>
                  </a:lnTo>
                  <a:lnTo>
                    <a:pt x="134" y="778"/>
                  </a:lnTo>
                  <a:lnTo>
                    <a:pt x="63" y="779"/>
                  </a:lnTo>
                  <a:lnTo>
                    <a:pt x="55" y="765"/>
                  </a:lnTo>
                  <a:lnTo>
                    <a:pt x="47" y="750"/>
                  </a:lnTo>
                  <a:lnTo>
                    <a:pt x="90" y="693"/>
                  </a:lnTo>
                  <a:lnTo>
                    <a:pt x="82" y="669"/>
                  </a:lnTo>
                  <a:lnTo>
                    <a:pt x="78" y="657"/>
                  </a:lnTo>
                  <a:lnTo>
                    <a:pt x="75" y="645"/>
                  </a:lnTo>
                  <a:lnTo>
                    <a:pt x="6" y="623"/>
                  </a:lnTo>
                  <a:lnTo>
                    <a:pt x="0" y="590"/>
                  </a:lnTo>
                  <a:lnTo>
                    <a:pt x="60" y="549"/>
                  </a:lnTo>
                  <a:lnTo>
                    <a:pt x="59" y="524"/>
                  </a:lnTo>
                  <a:lnTo>
                    <a:pt x="60" y="500"/>
                  </a:lnTo>
                  <a:lnTo>
                    <a:pt x="0" y="459"/>
                  </a:lnTo>
                  <a:lnTo>
                    <a:pt x="3" y="442"/>
                  </a:lnTo>
                  <a:lnTo>
                    <a:pt x="6" y="426"/>
                  </a:lnTo>
                  <a:lnTo>
                    <a:pt x="75" y="405"/>
                  </a:lnTo>
                  <a:lnTo>
                    <a:pt x="82" y="380"/>
                  </a:lnTo>
                  <a:lnTo>
                    <a:pt x="86" y="368"/>
                  </a:lnTo>
                  <a:lnTo>
                    <a:pt x="90" y="356"/>
                  </a:lnTo>
                  <a:lnTo>
                    <a:pt x="47" y="299"/>
                  </a:lnTo>
                  <a:lnTo>
                    <a:pt x="55" y="284"/>
                  </a:lnTo>
                  <a:lnTo>
                    <a:pt x="63" y="270"/>
                  </a:lnTo>
                  <a:lnTo>
                    <a:pt x="134" y="271"/>
                  </a:lnTo>
                  <a:lnTo>
                    <a:pt x="148" y="250"/>
                  </a:lnTo>
                  <a:lnTo>
                    <a:pt x="155" y="240"/>
                  </a:lnTo>
                  <a:lnTo>
                    <a:pt x="163" y="231"/>
                  </a:lnTo>
                  <a:lnTo>
                    <a:pt x="140" y="163"/>
                  </a:lnTo>
                  <a:lnTo>
                    <a:pt x="152" y="151"/>
                  </a:lnTo>
                  <a:lnTo>
                    <a:pt x="164" y="139"/>
                  </a:lnTo>
                  <a:lnTo>
                    <a:pt x="232" y="162"/>
                  </a:lnTo>
                  <a:lnTo>
                    <a:pt x="252" y="147"/>
                  </a:lnTo>
                  <a:lnTo>
                    <a:pt x="272" y="133"/>
                  </a:lnTo>
                  <a:lnTo>
                    <a:pt x="271" y="61"/>
                  </a:lnTo>
                  <a:lnTo>
                    <a:pt x="286" y="53"/>
                  </a:lnTo>
                  <a:lnTo>
                    <a:pt x="301" y="46"/>
                  </a:lnTo>
                  <a:lnTo>
                    <a:pt x="358" y="88"/>
                  </a:lnTo>
                  <a:lnTo>
                    <a:pt x="381" y="80"/>
                  </a:lnTo>
                  <a:lnTo>
                    <a:pt x="393" y="76"/>
                  </a:lnTo>
                  <a:lnTo>
                    <a:pt x="405" y="73"/>
                  </a:lnTo>
                  <a:lnTo>
                    <a:pt x="426" y="5"/>
                  </a:lnTo>
                  <a:lnTo>
                    <a:pt x="460" y="0"/>
                  </a:lnTo>
                  <a:lnTo>
                    <a:pt x="501" y="58"/>
                  </a:lnTo>
                  <a:lnTo>
                    <a:pt x="526" y="57"/>
                  </a:lnTo>
                  <a:lnTo>
                    <a:pt x="551" y="58"/>
                  </a:lnTo>
                  <a:lnTo>
                    <a:pt x="592" y="0"/>
                  </a:lnTo>
                  <a:lnTo>
                    <a:pt x="608" y="2"/>
                  </a:lnTo>
                  <a:lnTo>
                    <a:pt x="625" y="5"/>
                  </a:lnTo>
                  <a:lnTo>
                    <a:pt x="646" y="73"/>
                  </a:lnTo>
                  <a:lnTo>
                    <a:pt x="671" y="80"/>
                  </a:lnTo>
                  <a:lnTo>
                    <a:pt x="682" y="84"/>
                  </a:lnTo>
                  <a:lnTo>
                    <a:pt x="694" y="88"/>
                  </a:lnTo>
                  <a:lnTo>
                    <a:pt x="751" y="46"/>
                  </a:lnTo>
                  <a:lnTo>
                    <a:pt x="766" y="53"/>
                  </a:lnTo>
                  <a:lnTo>
                    <a:pt x="781" y="61"/>
                  </a:lnTo>
                  <a:lnTo>
                    <a:pt x="780" y="133"/>
                  </a:lnTo>
                  <a:lnTo>
                    <a:pt x="800" y="147"/>
                  </a:lnTo>
                  <a:lnTo>
                    <a:pt x="810" y="155"/>
                  </a:lnTo>
                  <a:lnTo>
                    <a:pt x="820" y="162"/>
                  </a:lnTo>
                  <a:lnTo>
                    <a:pt x="888" y="139"/>
                  </a:lnTo>
                  <a:lnTo>
                    <a:pt x="900" y="151"/>
                  </a:lnTo>
                  <a:lnTo>
                    <a:pt x="912" y="163"/>
                  </a:lnTo>
                  <a:lnTo>
                    <a:pt x="889" y="231"/>
                  </a:lnTo>
                  <a:lnTo>
                    <a:pt x="904" y="250"/>
                  </a:lnTo>
                  <a:lnTo>
                    <a:pt x="918" y="271"/>
                  </a:lnTo>
                  <a:lnTo>
                    <a:pt x="989" y="270"/>
                  </a:lnTo>
                  <a:lnTo>
                    <a:pt x="997" y="284"/>
                  </a:lnTo>
                  <a:lnTo>
                    <a:pt x="1005" y="299"/>
                  </a:lnTo>
                  <a:lnTo>
                    <a:pt x="962" y="356"/>
                  </a:lnTo>
                  <a:lnTo>
                    <a:pt x="970" y="380"/>
                  </a:lnTo>
                  <a:lnTo>
                    <a:pt x="974" y="393"/>
                  </a:lnTo>
                  <a:lnTo>
                    <a:pt x="977" y="405"/>
                  </a:lnTo>
                  <a:lnTo>
                    <a:pt x="1045" y="426"/>
                  </a:lnTo>
                  <a:lnTo>
                    <a:pt x="1050" y="459"/>
                  </a:lnTo>
                  <a:lnTo>
                    <a:pt x="992" y="500"/>
                  </a:lnTo>
                  <a:lnTo>
                    <a:pt x="993" y="524"/>
                  </a:lnTo>
                  <a:lnTo>
                    <a:pt x="992" y="549"/>
                  </a:lnTo>
                  <a:lnTo>
                    <a:pt x="1050" y="590"/>
                  </a:lnTo>
                  <a:lnTo>
                    <a:pt x="1048" y="607"/>
                  </a:lnTo>
                  <a:lnTo>
                    <a:pt x="1045" y="623"/>
                  </a:lnTo>
                  <a:lnTo>
                    <a:pt x="977" y="645"/>
                  </a:lnTo>
                  <a:lnTo>
                    <a:pt x="970" y="669"/>
                  </a:lnTo>
                  <a:lnTo>
                    <a:pt x="966" y="681"/>
                  </a:lnTo>
                  <a:lnTo>
                    <a:pt x="962" y="693"/>
                  </a:lnTo>
                  <a:lnTo>
                    <a:pt x="1005" y="750"/>
                  </a:lnTo>
                  <a:lnTo>
                    <a:pt x="997" y="765"/>
                  </a:lnTo>
                  <a:lnTo>
                    <a:pt x="989" y="779"/>
                  </a:lnTo>
                  <a:lnTo>
                    <a:pt x="918" y="778"/>
                  </a:lnTo>
                  <a:lnTo>
                    <a:pt x="904" y="799"/>
                  </a:lnTo>
                  <a:lnTo>
                    <a:pt x="897" y="809"/>
                  </a:lnTo>
                  <a:lnTo>
                    <a:pt x="889" y="818"/>
                  </a:lnTo>
                  <a:lnTo>
                    <a:pt x="912" y="886"/>
                  </a:lnTo>
                  <a:lnTo>
                    <a:pt x="900" y="899"/>
                  </a:lnTo>
                  <a:lnTo>
                    <a:pt x="888" y="91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4274765" y="2177285"/>
              <a:ext cx="1821868" cy="1826802"/>
            </a:xfrm>
            <a:prstGeom prst="ellipse">
              <a:avLst/>
            </a:prstGeom>
            <a:solidFill>
              <a:schemeClr val="bg1">
                <a:lumMod val="95000"/>
                <a:alpha val="48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57879" y="1429838"/>
            <a:ext cx="1790385" cy="1789984"/>
            <a:chOff x="6012485" y="1170407"/>
            <a:chExt cx="1487948" cy="1487615"/>
          </a:xfrm>
        </p:grpSpPr>
        <p:sp>
          <p:nvSpPr>
            <p:cNvPr id="10" name="Freeform 6"/>
            <p:cNvSpPr/>
            <p:nvPr/>
          </p:nvSpPr>
          <p:spPr bwMode="auto">
            <a:xfrm>
              <a:off x="6012485" y="1170407"/>
              <a:ext cx="1487948" cy="1487615"/>
            </a:xfrm>
            <a:custGeom>
              <a:avLst/>
              <a:gdLst>
                <a:gd name="T0" fmla="*/ 441 w 637"/>
                <a:gd name="T1" fmla="*/ 550 h 638"/>
                <a:gd name="T2" fmla="*/ 420 w 637"/>
                <a:gd name="T3" fmla="*/ 560 h 638"/>
                <a:gd name="T4" fmla="*/ 397 w 637"/>
                <a:gd name="T5" fmla="*/ 568 h 638"/>
                <a:gd name="T6" fmla="*/ 362 w 637"/>
                <a:gd name="T7" fmla="*/ 636 h 638"/>
                <a:gd name="T8" fmla="*/ 312 w 637"/>
                <a:gd name="T9" fmla="*/ 579 h 638"/>
                <a:gd name="T10" fmla="*/ 288 w 637"/>
                <a:gd name="T11" fmla="*/ 577 h 638"/>
                <a:gd name="T12" fmla="*/ 264 w 637"/>
                <a:gd name="T13" fmla="*/ 573 h 638"/>
                <a:gd name="T14" fmla="*/ 209 w 637"/>
                <a:gd name="T15" fmla="*/ 619 h 638"/>
                <a:gd name="T16" fmla="*/ 181 w 637"/>
                <a:gd name="T17" fmla="*/ 608 h 638"/>
                <a:gd name="T18" fmla="*/ 174 w 637"/>
                <a:gd name="T19" fmla="*/ 533 h 638"/>
                <a:gd name="T20" fmla="*/ 155 w 637"/>
                <a:gd name="T21" fmla="*/ 519 h 638"/>
                <a:gd name="T22" fmla="*/ 79 w 637"/>
                <a:gd name="T23" fmla="*/ 531 h 638"/>
                <a:gd name="T24" fmla="*/ 56 w 637"/>
                <a:gd name="T25" fmla="*/ 502 h 638"/>
                <a:gd name="T26" fmla="*/ 89 w 637"/>
                <a:gd name="T27" fmla="*/ 432 h 638"/>
                <a:gd name="T28" fmla="*/ 78 w 637"/>
                <a:gd name="T29" fmla="*/ 410 h 638"/>
                <a:gd name="T30" fmla="*/ 6 w 637"/>
                <a:gd name="T31" fmla="*/ 383 h 638"/>
                <a:gd name="T32" fmla="*/ 0 w 637"/>
                <a:gd name="T33" fmla="*/ 346 h 638"/>
                <a:gd name="T34" fmla="*/ 64 w 637"/>
                <a:gd name="T35" fmla="*/ 301 h 638"/>
                <a:gd name="T36" fmla="*/ 67 w 637"/>
                <a:gd name="T37" fmla="*/ 276 h 638"/>
                <a:gd name="T38" fmla="*/ 17 w 637"/>
                <a:gd name="T39" fmla="*/ 215 h 638"/>
                <a:gd name="T40" fmla="*/ 30 w 637"/>
                <a:gd name="T41" fmla="*/ 182 h 638"/>
                <a:gd name="T42" fmla="*/ 109 w 637"/>
                <a:gd name="T43" fmla="*/ 175 h 638"/>
                <a:gd name="T44" fmla="*/ 124 w 637"/>
                <a:gd name="T45" fmla="*/ 155 h 638"/>
                <a:gd name="T46" fmla="*/ 111 w 637"/>
                <a:gd name="T47" fmla="*/ 76 h 638"/>
                <a:gd name="T48" fmla="*/ 138 w 637"/>
                <a:gd name="T49" fmla="*/ 55 h 638"/>
                <a:gd name="T50" fmla="*/ 211 w 637"/>
                <a:gd name="T51" fmla="*/ 88 h 638"/>
                <a:gd name="T52" fmla="*/ 234 w 637"/>
                <a:gd name="T53" fmla="*/ 79 h 638"/>
                <a:gd name="T54" fmla="*/ 261 w 637"/>
                <a:gd name="T55" fmla="*/ 4 h 638"/>
                <a:gd name="T56" fmla="*/ 279 w 637"/>
                <a:gd name="T57" fmla="*/ 1 h 638"/>
                <a:gd name="T58" fmla="*/ 330 w 637"/>
                <a:gd name="T59" fmla="*/ 64 h 638"/>
                <a:gd name="T60" fmla="*/ 355 w 637"/>
                <a:gd name="T61" fmla="*/ 66 h 638"/>
                <a:gd name="T62" fmla="*/ 379 w 637"/>
                <a:gd name="T63" fmla="*/ 70 h 638"/>
                <a:gd name="T64" fmla="*/ 436 w 637"/>
                <a:gd name="T65" fmla="*/ 21 h 638"/>
                <a:gd name="T66" fmla="*/ 461 w 637"/>
                <a:gd name="T67" fmla="*/ 32 h 638"/>
                <a:gd name="T68" fmla="*/ 468 w 637"/>
                <a:gd name="T69" fmla="*/ 110 h 638"/>
                <a:gd name="T70" fmla="*/ 488 w 637"/>
                <a:gd name="T71" fmla="*/ 125 h 638"/>
                <a:gd name="T72" fmla="*/ 562 w 637"/>
                <a:gd name="T73" fmla="*/ 112 h 638"/>
                <a:gd name="T74" fmla="*/ 579 w 637"/>
                <a:gd name="T75" fmla="*/ 136 h 638"/>
                <a:gd name="T76" fmla="*/ 548 w 637"/>
                <a:gd name="T77" fmla="*/ 201 h 638"/>
                <a:gd name="T78" fmla="*/ 554 w 637"/>
                <a:gd name="T79" fmla="*/ 213 h 638"/>
                <a:gd name="T80" fmla="*/ 563 w 637"/>
                <a:gd name="T81" fmla="*/ 235 h 638"/>
                <a:gd name="T82" fmla="*/ 632 w 637"/>
                <a:gd name="T83" fmla="*/ 261 h 638"/>
                <a:gd name="T84" fmla="*/ 637 w 637"/>
                <a:gd name="T85" fmla="*/ 301 h 638"/>
                <a:gd name="T86" fmla="*/ 577 w 637"/>
                <a:gd name="T87" fmla="*/ 344 h 638"/>
                <a:gd name="T88" fmla="*/ 574 w 637"/>
                <a:gd name="T89" fmla="*/ 367 h 638"/>
                <a:gd name="T90" fmla="*/ 620 w 637"/>
                <a:gd name="T91" fmla="*/ 424 h 638"/>
                <a:gd name="T92" fmla="*/ 604 w 637"/>
                <a:gd name="T93" fmla="*/ 462 h 638"/>
                <a:gd name="T94" fmla="*/ 532 w 637"/>
                <a:gd name="T95" fmla="*/ 469 h 638"/>
                <a:gd name="T96" fmla="*/ 518 w 637"/>
                <a:gd name="T97" fmla="*/ 488 h 638"/>
                <a:gd name="T98" fmla="*/ 529 w 637"/>
                <a:gd name="T99" fmla="*/ 559 h 638"/>
                <a:gd name="T100" fmla="*/ 505 w 637"/>
                <a:gd name="T101" fmla="*/ 579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7" h="638">
                  <a:moveTo>
                    <a:pt x="496" y="585"/>
                  </a:moveTo>
                  <a:lnTo>
                    <a:pt x="441" y="550"/>
                  </a:lnTo>
                  <a:lnTo>
                    <a:pt x="431" y="555"/>
                  </a:lnTo>
                  <a:lnTo>
                    <a:pt x="420" y="560"/>
                  </a:lnTo>
                  <a:lnTo>
                    <a:pt x="409" y="564"/>
                  </a:lnTo>
                  <a:lnTo>
                    <a:pt x="397" y="568"/>
                  </a:lnTo>
                  <a:lnTo>
                    <a:pt x="382" y="633"/>
                  </a:lnTo>
                  <a:lnTo>
                    <a:pt x="362" y="636"/>
                  </a:lnTo>
                  <a:lnTo>
                    <a:pt x="342" y="638"/>
                  </a:lnTo>
                  <a:lnTo>
                    <a:pt x="312" y="579"/>
                  </a:lnTo>
                  <a:lnTo>
                    <a:pt x="300" y="579"/>
                  </a:lnTo>
                  <a:lnTo>
                    <a:pt x="288" y="577"/>
                  </a:lnTo>
                  <a:lnTo>
                    <a:pt x="275" y="576"/>
                  </a:lnTo>
                  <a:lnTo>
                    <a:pt x="264" y="573"/>
                  </a:lnTo>
                  <a:lnTo>
                    <a:pt x="219" y="622"/>
                  </a:lnTo>
                  <a:lnTo>
                    <a:pt x="209" y="619"/>
                  </a:lnTo>
                  <a:lnTo>
                    <a:pt x="200" y="616"/>
                  </a:lnTo>
                  <a:lnTo>
                    <a:pt x="181" y="608"/>
                  </a:lnTo>
                  <a:lnTo>
                    <a:pt x="184" y="540"/>
                  </a:lnTo>
                  <a:lnTo>
                    <a:pt x="174" y="533"/>
                  </a:lnTo>
                  <a:lnTo>
                    <a:pt x="164" y="526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79" y="531"/>
                  </a:lnTo>
                  <a:lnTo>
                    <a:pt x="67" y="517"/>
                  </a:lnTo>
                  <a:lnTo>
                    <a:pt x="56" y="502"/>
                  </a:lnTo>
                  <a:lnTo>
                    <a:pt x="94" y="443"/>
                  </a:lnTo>
                  <a:lnTo>
                    <a:pt x="89" y="432"/>
                  </a:lnTo>
                  <a:lnTo>
                    <a:pt x="83" y="421"/>
                  </a:lnTo>
                  <a:lnTo>
                    <a:pt x="78" y="410"/>
                  </a:lnTo>
                  <a:lnTo>
                    <a:pt x="74" y="398"/>
                  </a:lnTo>
                  <a:lnTo>
                    <a:pt x="6" y="383"/>
                  </a:lnTo>
                  <a:lnTo>
                    <a:pt x="3" y="364"/>
                  </a:lnTo>
                  <a:lnTo>
                    <a:pt x="0" y="346"/>
                  </a:lnTo>
                  <a:lnTo>
                    <a:pt x="63" y="314"/>
                  </a:lnTo>
                  <a:lnTo>
                    <a:pt x="64" y="301"/>
                  </a:lnTo>
                  <a:lnTo>
                    <a:pt x="65" y="288"/>
                  </a:lnTo>
                  <a:lnTo>
                    <a:pt x="67" y="276"/>
                  </a:lnTo>
                  <a:lnTo>
                    <a:pt x="69" y="264"/>
                  </a:lnTo>
                  <a:lnTo>
                    <a:pt x="17" y="215"/>
                  </a:lnTo>
                  <a:lnTo>
                    <a:pt x="23" y="198"/>
                  </a:lnTo>
                  <a:lnTo>
                    <a:pt x="30" y="182"/>
                  </a:lnTo>
                  <a:lnTo>
                    <a:pt x="102" y="185"/>
                  </a:lnTo>
                  <a:lnTo>
                    <a:pt x="109" y="175"/>
                  </a:lnTo>
                  <a:lnTo>
                    <a:pt x="117" y="165"/>
                  </a:lnTo>
                  <a:lnTo>
                    <a:pt x="124" y="155"/>
                  </a:lnTo>
                  <a:lnTo>
                    <a:pt x="133" y="146"/>
                  </a:lnTo>
                  <a:lnTo>
                    <a:pt x="111" y="76"/>
                  </a:lnTo>
                  <a:lnTo>
                    <a:pt x="124" y="65"/>
                  </a:lnTo>
                  <a:lnTo>
                    <a:pt x="138" y="55"/>
                  </a:lnTo>
                  <a:lnTo>
                    <a:pt x="200" y="94"/>
                  </a:lnTo>
                  <a:lnTo>
                    <a:pt x="211" y="88"/>
                  </a:lnTo>
                  <a:lnTo>
                    <a:pt x="222" y="83"/>
                  </a:lnTo>
                  <a:lnTo>
                    <a:pt x="234" y="79"/>
                  </a:lnTo>
                  <a:lnTo>
                    <a:pt x="246" y="75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7" y="0"/>
                  </a:lnTo>
                  <a:lnTo>
                    <a:pt x="330" y="64"/>
                  </a:lnTo>
                  <a:lnTo>
                    <a:pt x="343" y="65"/>
                  </a:lnTo>
                  <a:lnTo>
                    <a:pt x="355" y="66"/>
                  </a:lnTo>
                  <a:lnTo>
                    <a:pt x="367" y="68"/>
                  </a:lnTo>
                  <a:lnTo>
                    <a:pt x="379" y="70"/>
                  </a:lnTo>
                  <a:lnTo>
                    <a:pt x="427" y="18"/>
                  </a:lnTo>
                  <a:lnTo>
                    <a:pt x="436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3"/>
                  </a:lnTo>
                  <a:lnTo>
                    <a:pt x="468" y="110"/>
                  </a:lnTo>
                  <a:lnTo>
                    <a:pt x="478" y="117"/>
                  </a:lnTo>
                  <a:lnTo>
                    <a:pt x="488" y="125"/>
                  </a:lnTo>
                  <a:lnTo>
                    <a:pt x="497" y="134"/>
                  </a:lnTo>
                  <a:lnTo>
                    <a:pt x="562" y="112"/>
                  </a:lnTo>
                  <a:lnTo>
                    <a:pt x="574" y="128"/>
                  </a:lnTo>
                  <a:lnTo>
                    <a:pt x="579" y="136"/>
                  </a:lnTo>
                  <a:lnTo>
                    <a:pt x="586" y="144"/>
                  </a:lnTo>
                  <a:lnTo>
                    <a:pt x="548" y="201"/>
                  </a:lnTo>
                  <a:lnTo>
                    <a:pt x="551" y="206"/>
                  </a:lnTo>
                  <a:lnTo>
                    <a:pt x="554" y="213"/>
                  </a:lnTo>
                  <a:lnTo>
                    <a:pt x="559" y="224"/>
                  </a:lnTo>
                  <a:lnTo>
                    <a:pt x="563" y="235"/>
                  </a:lnTo>
                  <a:lnTo>
                    <a:pt x="567" y="247"/>
                  </a:lnTo>
                  <a:lnTo>
                    <a:pt x="632" y="261"/>
                  </a:lnTo>
                  <a:lnTo>
                    <a:pt x="635" y="280"/>
                  </a:lnTo>
                  <a:lnTo>
                    <a:pt x="637" y="301"/>
                  </a:lnTo>
                  <a:lnTo>
                    <a:pt x="578" y="332"/>
                  </a:lnTo>
                  <a:lnTo>
                    <a:pt x="577" y="344"/>
                  </a:lnTo>
                  <a:lnTo>
                    <a:pt x="576" y="356"/>
                  </a:lnTo>
                  <a:lnTo>
                    <a:pt x="574" y="367"/>
                  </a:lnTo>
                  <a:lnTo>
                    <a:pt x="571" y="380"/>
                  </a:lnTo>
                  <a:lnTo>
                    <a:pt x="620" y="424"/>
                  </a:lnTo>
                  <a:lnTo>
                    <a:pt x="613" y="443"/>
                  </a:lnTo>
                  <a:lnTo>
                    <a:pt x="604" y="462"/>
                  </a:lnTo>
                  <a:lnTo>
                    <a:pt x="539" y="458"/>
                  </a:lnTo>
                  <a:lnTo>
                    <a:pt x="532" y="469"/>
                  </a:lnTo>
                  <a:lnTo>
                    <a:pt x="525" y="479"/>
                  </a:lnTo>
                  <a:lnTo>
                    <a:pt x="518" y="488"/>
                  </a:lnTo>
                  <a:lnTo>
                    <a:pt x="510" y="497"/>
                  </a:lnTo>
                  <a:lnTo>
                    <a:pt x="529" y="559"/>
                  </a:lnTo>
                  <a:lnTo>
                    <a:pt x="513" y="573"/>
                  </a:lnTo>
                  <a:lnTo>
                    <a:pt x="505" y="579"/>
                  </a:lnTo>
                  <a:lnTo>
                    <a:pt x="496" y="5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307671" y="1468197"/>
              <a:ext cx="897577" cy="892035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</a:t>
              </a:r>
              <a:r>
                <a:rPr lang="zh-CN" altLang="en-US" sz="1200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文本</a:t>
              </a:r>
              <a:endParaRPr lang="en-US" altLang="zh-CN" sz="12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12177" y="1697769"/>
            <a:ext cx="2075647" cy="2080525"/>
            <a:chOff x="2057536" y="1194444"/>
            <a:chExt cx="2075647" cy="2080525"/>
          </a:xfrm>
        </p:grpSpPr>
        <p:sp>
          <p:nvSpPr>
            <p:cNvPr id="13" name="Freeform 8"/>
            <p:cNvSpPr/>
            <p:nvPr/>
          </p:nvSpPr>
          <p:spPr bwMode="auto">
            <a:xfrm>
              <a:off x="2057536" y="1194444"/>
              <a:ext cx="2075647" cy="2080525"/>
            </a:xfrm>
            <a:custGeom>
              <a:avLst/>
              <a:gdLst>
                <a:gd name="T0" fmla="*/ 587 w 808"/>
                <a:gd name="T1" fmla="*/ 691 h 810"/>
                <a:gd name="T2" fmla="*/ 553 w 808"/>
                <a:gd name="T3" fmla="*/ 710 h 810"/>
                <a:gd name="T4" fmla="*/ 535 w 808"/>
                <a:gd name="T5" fmla="*/ 789 h 810"/>
                <a:gd name="T6" fmla="*/ 509 w 808"/>
                <a:gd name="T7" fmla="*/ 797 h 810"/>
                <a:gd name="T8" fmla="*/ 450 w 808"/>
                <a:gd name="T9" fmla="*/ 741 h 810"/>
                <a:gd name="T10" fmla="*/ 425 w 808"/>
                <a:gd name="T11" fmla="*/ 744 h 810"/>
                <a:gd name="T12" fmla="*/ 378 w 808"/>
                <a:gd name="T13" fmla="*/ 810 h 810"/>
                <a:gd name="T14" fmla="*/ 351 w 808"/>
                <a:gd name="T15" fmla="*/ 807 h 810"/>
                <a:gd name="T16" fmla="*/ 317 w 808"/>
                <a:gd name="T17" fmla="*/ 733 h 810"/>
                <a:gd name="T18" fmla="*/ 292 w 808"/>
                <a:gd name="T19" fmla="*/ 726 h 810"/>
                <a:gd name="T20" fmla="*/ 225 w 808"/>
                <a:gd name="T21" fmla="*/ 769 h 810"/>
                <a:gd name="T22" fmla="*/ 199 w 808"/>
                <a:gd name="T23" fmla="*/ 755 h 810"/>
                <a:gd name="T24" fmla="*/ 197 w 808"/>
                <a:gd name="T25" fmla="*/ 675 h 810"/>
                <a:gd name="T26" fmla="*/ 177 w 808"/>
                <a:gd name="T27" fmla="*/ 658 h 810"/>
                <a:gd name="T28" fmla="*/ 99 w 808"/>
                <a:gd name="T29" fmla="*/ 672 h 810"/>
                <a:gd name="T30" fmla="*/ 81 w 808"/>
                <a:gd name="T31" fmla="*/ 649 h 810"/>
                <a:gd name="T32" fmla="*/ 103 w 808"/>
                <a:gd name="T33" fmla="*/ 563 h 810"/>
                <a:gd name="T34" fmla="*/ 92 w 808"/>
                <a:gd name="T35" fmla="*/ 540 h 810"/>
                <a:gd name="T36" fmla="*/ 16 w 808"/>
                <a:gd name="T37" fmla="*/ 521 h 810"/>
                <a:gd name="T38" fmla="*/ 67 w 808"/>
                <a:gd name="T39" fmla="*/ 461 h 810"/>
                <a:gd name="T40" fmla="*/ 64 w 808"/>
                <a:gd name="T41" fmla="*/ 436 h 810"/>
                <a:gd name="T42" fmla="*/ 62 w 808"/>
                <a:gd name="T43" fmla="*/ 410 h 810"/>
                <a:gd name="T44" fmla="*/ 1 w 808"/>
                <a:gd name="T45" fmla="*/ 362 h 810"/>
                <a:gd name="T46" fmla="*/ 70 w 808"/>
                <a:gd name="T47" fmla="*/ 328 h 810"/>
                <a:gd name="T48" fmla="*/ 78 w 808"/>
                <a:gd name="T49" fmla="*/ 303 h 810"/>
                <a:gd name="T50" fmla="*/ 86 w 808"/>
                <a:gd name="T51" fmla="*/ 278 h 810"/>
                <a:gd name="T52" fmla="*/ 48 w 808"/>
                <a:gd name="T53" fmla="*/ 212 h 810"/>
                <a:gd name="T54" fmla="*/ 125 w 808"/>
                <a:gd name="T55" fmla="*/ 206 h 810"/>
                <a:gd name="T56" fmla="*/ 140 w 808"/>
                <a:gd name="T57" fmla="*/ 186 h 810"/>
                <a:gd name="T58" fmla="*/ 157 w 808"/>
                <a:gd name="T59" fmla="*/ 166 h 810"/>
                <a:gd name="T60" fmla="*/ 148 w 808"/>
                <a:gd name="T61" fmla="*/ 91 h 810"/>
                <a:gd name="T62" fmla="*/ 221 w 808"/>
                <a:gd name="T63" fmla="*/ 114 h 810"/>
                <a:gd name="T64" fmla="*/ 255 w 808"/>
                <a:gd name="T65" fmla="*/ 95 h 810"/>
                <a:gd name="T66" fmla="*/ 272 w 808"/>
                <a:gd name="T67" fmla="*/ 21 h 810"/>
                <a:gd name="T68" fmla="*/ 302 w 808"/>
                <a:gd name="T69" fmla="*/ 12 h 810"/>
                <a:gd name="T70" fmla="*/ 358 w 808"/>
                <a:gd name="T71" fmla="*/ 63 h 810"/>
                <a:gd name="T72" fmla="*/ 383 w 808"/>
                <a:gd name="T73" fmla="*/ 61 h 810"/>
                <a:gd name="T74" fmla="*/ 427 w 808"/>
                <a:gd name="T75" fmla="*/ 0 h 810"/>
                <a:gd name="T76" fmla="*/ 459 w 808"/>
                <a:gd name="T77" fmla="*/ 3 h 810"/>
                <a:gd name="T78" fmla="*/ 491 w 808"/>
                <a:gd name="T79" fmla="*/ 71 h 810"/>
                <a:gd name="T80" fmla="*/ 515 w 808"/>
                <a:gd name="T81" fmla="*/ 78 h 810"/>
                <a:gd name="T82" fmla="*/ 579 w 808"/>
                <a:gd name="T83" fmla="*/ 39 h 810"/>
                <a:gd name="T84" fmla="*/ 607 w 808"/>
                <a:gd name="T85" fmla="*/ 54 h 810"/>
                <a:gd name="T86" fmla="*/ 611 w 808"/>
                <a:gd name="T87" fmla="*/ 130 h 810"/>
                <a:gd name="T88" fmla="*/ 630 w 808"/>
                <a:gd name="T89" fmla="*/ 146 h 810"/>
                <a:gd name="T90" fmla="*/ 705 w 808"/>
                <a:gd name="T91" fmla="*/ 134 h 810"/>
                <a:gd name="T92" fmla="*/ 725 w 808"/>
                <a:gd name="T93" fmla="*/ 158 h 810"/>
                <a:gd name="T94" fmla="*/ 705 w 808"/>
                <a:gd name="T95" fmla="*/ 241 h 810"/>
                <a:gd name="T96" fmla="*/ 716 w 808"/>
                <a:gd name="T97" fmla="*/ 264 h 810"/>
                <a:gd name="T98" fmla="*/ 791 w 808"/>
                <a:gd name="T99" fmla="*/ 285 h 810"/>
                <a:gd name="T100" fmla="*/ 740 w 808"/>
                <a:gd name="T101" fmla="*/ 343 h 810"/>
                <a:gd name="T102" fmla="*/ 744 w 808"/>
                <a:gd name="T103" fmla="*/ 368 h 810"/>
                <a:gd name="T104" fmla="*/ 745 w 808"/>
                <a:gd name="T105" fmla="*/ 395 h 810"/>
                <a:gd name="T106" fmla="*/ 807 w 808"/>
                <a:gd name="T107" fmla="*/ 442 h 810"/>
                <a:gd name="T108" fmla="*/ 737 w 808"/>
                <a:gd name="T109" fmla="*/ 477 h 810"/>
                <a:gd name="T110" fmla="*/ 730 w 808"/>
                <a:gd name="T111" fmla="*/ 502 h 810"/>
                <a:gd name="T112" fmla="*/ 722 w 808"/>
                <a:gd name="T113" fmla="*/ 526 h 810"/>
                <a:gd name="T114" fmla="*/ 762 w 808"/>
                <a:gd name="T115" fmla="*/ 595 h 810"/>
                <a:gd name="T116" fmla="*/ 683 w 808"/>
                <a:gd name="T117" fmla="*/ 599 h 810"/>
                <a:gd name="T118" fmla="*/ 668 w 808"/>
                <a:gd name="T119" fmla="*/ 620 h 810"/>
                <a:gd name="T120" fmla="*/ 651 w 808"/>
                <a:gd name="T121" fmla="*/ 639 h 810"/>
                <a:gd name="T122" fmla="*/ 662 w 808"/>
                <a:gd name="T123" fmla="*/ 718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404813" y="1544314"/>
              <a:ext cx="1378422" cy="1378114"/>
            </a:xfrm>
            <a:prstGeom prst="ellipse">
              <a:avLst/>
            </a:prstGeom>
            <a:solidFill>
              <a:schemeClr val="bg1">
                <a:lumMod val="95000"/>
                <a:alpha val="48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" name="Freeform 10"/>
          <p:cNvSpPr/>
          <p:nvPr/>
        </p:nvSpPr>
        <p:spPr bwMode="auto">
          <a:xfrm>
            <a:off x="1516296" y="4536819"/>
            <a:ext cx="4923317" cy="339187"/>
          </a:xfrm>
          <a:custGeom>
            <a:avLst/>
            <a:gdLst>
              <a:gd name="T0" fmla="*/ 0 w 3686"/>
              <a:gd name="T1" fmla="*/ 85 h 254"/>
              <a:gd name="T2" fmla="*/ 129 w 3686"/>
              <a:gd name="T3" fmla="*/ 85 h 254"/>
              <a:gd name="T4" fmla="*/ 185 w 3686"/>
              <a:gd name="T5" fmla="*/ 0 h 254"/>
              <a:gd name="T6" fmla="*/ 279 w 3686"/>
              <a:gd name="T7" fmla="*/ 0 h 254"/>
              <a:gd name="T8" fmla="*/ 336 w 3686"/>
              <a:gd name="T9" fmla="*/ 85 h 254"/>
              <a:gd name="T10" fmla="*/ 421 w 3686"/>
              <a:gd name="T11" fmla="*/ 85 h 254"/>
              <a:gd name="T12" fmla="*/ 477 w 3686"/>
              <a:gd name="T13" fmla="*/ 0 h 254"/>
              <a:gd name="T14" fmla="*/ 571 w 3686"/>
              <a:gd name="T15" fmla="*/ 0 h 254"/>
              <a:gd name="T16" fmla="*/ 629 w 3686"/>
              <a:gd name="T17" fmla="*/ 85 h 254"/>
              <a:gd name="T18" fmla="*/ 709 w 3686"/>
              <a:gd name="T19" fmla="*/ 85 h 254"/>
              <a:gd name="T20" fmla="*/ 764 w 3686"/>
              <a:gd name="T21" fmla="*/ 0 h 254"/>
              <a:gd name="T22" fmla="*/ 862 w 3686"/>
              <a:gd name="T23" fmla="*/ 0 h 254"/>
              <a:gd name="T24" fmla="*/ 916 w 3686"/>
              <a:gd name="T25" fmla="*/ 85 h 254"/>
              <a:gd name="T26" fmla="*/ 1001 w 3686"/>
              <a:gd name="T27" fmla="*/ 85 h 254"/>
              <a:gd name="T28" fmla="*/ 1058 w 3686"/>
              <a:gd name="T29" fmla="*/ 0 h 254"/>
              <a:gd name="T30" fmla="*/ 1154 w 3686"/>
              <a:gd name="T31" fmla="*/ 0 h 254"/>
              <a:gd name="T32" fmla="*/ 1208 w 3686"/>
              <a:gd name="T33" fmla="*/ 85 h 254"/>
              <a:gd name="T34" fmla="*/ 1299 w 3686"/>
              <a:gd name="T35" fmla="*/ 85 h 254"/>
              <a:gd name="T36" fmla="*/ 1353 w 3686"/>
              <a:gd name="T37" fmla="*/ 0 h 254"/>
              <a:gd name="T38" fmla="*/ 1449 w 3686"/>
              <a:gd name="T39" fmla="*/ 0 h 254"/>
              <a:gd name="T40" fmla="*/ 1507 w 3686"/>
              <a:gd name="T41" fmla="*/ 85 h 254"/>
              <a:gd name="T42" fmla="*/ 1591 w 3686"/>
              <a:gd name="T43" fmla="*/ 85 h 254"/>
              <a:gd name="T44" fmla="*/ 1645 w 3686"/>
              <a:gd name="T45" fmla="*/ 0 h 254"/>
              <a:gd name="T46" fmla="*/ 1743 w 3686"/>
              <a:gd name="T47" fmla="*/ 0 h 254"/>
              <a:gd name="T48" fmla="*/ 1799 w 3686"/>
              <a:gd name="T49" fmla="*/ 85 h 254"/>
              <a:gd name="T50" fmla="*/ 1890 w 3686"/>
              <a:gd name="T51" fmla="*/ 85 h 254"/>
              <a:gd name="T52" fmla="*/ 1946 w 3686"/>
              <a:gd name="T53" fmla="*/ 0 h 254"/>
              <a:gd name="T54" fmla="*/ 2044 w 3686"/>
              <a:gd name="T55" fmla="*/ 0 h 254"/>
              <a:gd name="T56" fmla="*/ 2099 w 3686"/>
              <a:gd name="T57" fmla="*/ 85 h 254"/>
              <a:gd name="T58" fmla="*/ 2184 w 3686"/>
              <a:gd name="T59" fmla="*/ 85 h 254"/>
              <a:gd name="T60" fmla="*/ 2240 w 3686"/>
              <a:gd name="T61" fmla="*/ 0 h 254"/>
              <a:gd name="T62" fmla="*/ 2336 w 3686"/>
              <a:gd name="T63" fmla="*/ 0 h 254"/>
              <a:gd name="T64" fmla="*/ 2391 w 3686"/>
              <a:gd name="T65" fmla="*/ 85 h 254"/>
              <a:gd name="T66" fmla="*/ 2472 w 3686"/>
              <a:gd name="T67" fmla="*/ 85 h 254"/>
              <a:gd name="T68" fmla="*/ 2529 w 3686"/>
              <a:gd name="T69" fmla="*/ 0 h 254"/>
              <a:gd name="T70" fmla="*/ 2623 w 3686"/>
              <a:gd name="T71" fmla="*/ 0 h 254"/>
              <a:gd name="T72" fmla="*/ 2681 w 3686"/>
              <a:gd name="T73" fmla="*/ 85 h 254"/>
              <a:gd name="T74" fmla="*/ 2765 w 3686"/>
              <a:gd name="T75" fmla="*/ 85 h 254"/>
              <a:gd name="T76" fmla="*/ 2821 w 3686"/>
              <a:gd name="T77" fmla="*/ 0 h 254"/>
              <a:gd name="T78" fmla="*/ 2917 w 3686"/>
              <a:gd name="T79" fmla="*/ 0 h 254"/>
              <a:gd name="T80" fmla="*/ 2973 w 3686"/>
              <a:gd name="T81" fmla="*/ 85 h 254"/>
              <a:gd name="T82" fmla="*/ 3062 w 3686"/>
              <a:gd name="T83" fmla="*/ 85 h 254"/>
              <a:gd name="T84" fmla="*/ 3118 w 3686"/>
              <a:gd name="T85" fmla="*/ 0 h 254"/>
              <a:gd name="T86" fmla="*/ 3214 w 3686"/>
              <a:gd name="T87" fmla="*/ 0 h 254"/>
              <a:gd name="T88" fmla="*/ 3269 w 3686"/>
              <a:gd name="T89" fmla="*/ 85 h 254"/>
              <a:gd name="T90" fmla="*/ 3356 w 3686"/>
              <a:gd name="T91" fmla="*/ 85 h 254"/>
              <a:gd name="T92" fmla="*/ 3410 w 3686"/>
              <a:gd name="T93" fmla="*/ 0 h 254"/>
              <a:gd name="T94" fmla="*/ 3506 w 3686"/>
              <a:gd name="T95" fmla="*/ 0 h 254"/>
              <a:gd name="T96" fmla="*/ 3561 w 3686"/>
              <a:gd name="T97" fmla="*/ 85 h 254"/>
              <a:gd name="T98" fmla="*/ 3686 w 3686"/>
              <a:gd name="T99" fmla="*/ 85 h 254"/>
              <a:gd name="T100" fmla="*/ 3686 w 3686"/>
              <a:gd name="T101" fmla="*/ 254 h 254"/>
              <a:gd name="T102" fmla="*/ 0 w 3686"/>
              <a:gd name="T103" fmla="*/ 254 h 254"/>
              <a:gd name="T104" fmla="*/ 0 w 3686"/>
              <a:gd name="T105" fmla="*/ 8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86" h="254">
                <a:moveTo>
                  <a:pt x="0" y="85"/>
                </a:moveTo>
                <a:lnTo>
                  <a:pt x="129" y="85"/>
                </a:lnTo>
                <a:lnTo>
                  <a:pt x="185" y="0"/>
                </a:lnTo>
                <a:lnTo>
                  <a:pt x="279" y="0"/>
                </a:lnTo>
                <a:lnTo>
                  <a:pt x="336" y="85"/>
                </a:lnTo>
                <a:lnTo>
                  <a:pt x="421" y="85"/>
                </a:lnTo>
                <a:lnTo>
                  <a:pt x="477" y="0"/>
                </a:lnTo>
                <a:lnTo>
                  <a:pt x="571" y="0"/>
                </a:lnTo>
                <a:lnTo>
                  <a:pt x="629" y="85"/>
                </a:lnTo>
                <a:lnTo>
                  <a:pt x="709" y="85"/>
                </a:lnTo>
                <a:lnTo>
                  <a:pt x="764" y="0"/>
                </a:lnTo>
                <a:lnTo>
                  <a:pt x="862" y="0"/>
                </a:lnTo>
                <a:lnTo>
                  <a:pt x="916" y="85"/>
                </a:lnTo>
                <a:lnTo>
                  <a:pt x="1001" y="85"/>
                </a:lnTo>
                <a:lnTo>
                  <a:pt x="1058" y="0"/>
                </a:lnTo>
                <a:lnTo>
                  <a:pt x="1154" y="0"/>
                </a:lnTo>
                <a:lnTo>
                  <a:pt x="1208" y="85"/>
                </a:lnTo>
                <a:lnTo>
                  <a:pt x="1299" y="85"/>
                </a:lnTo>
                <a:lnTo>
                  <a:pt x="1353" y="0"/>
                </a:lnTo>
                <a:lnTo>
                  <a:pt x="1449" y="0"/>
                </a:lnTo>
                <a:lnTo>
                  <a:pt x="1507" y="85"/>
                </a:lnTo>
                <a:lnTo>
                  <a:pt x="1591" y="85"/>
                </a:lnTo>
                <a:lnTo>
                  <a:pt x="1645" y="0"/>
                </a:lnTo>
                <a:lnTo>
                  <a:pt x="1743" y="0"/>
                </a:lnTo>
                <a:lnTo>
                  <a:pt x="1799" y="85"/>
                </a:lnTo>
                <a:lnTo>
                  <a:pt x="1890" y="85"/>
                </a:lnTo>
                <a:lnTo>
                  <a:pt x="1946" y="0"/>
                </a:lnTo>
                <a:lnTo>
                  <a:pt x="2044" y="0"/>
                </a:lnTo>
                <a:lnTo>
                  <a:pt x="2099" y="85"/>
                </a:lnTo>
                <a:lnTo>
                  <a:pt x="2184" y="85"/>
                </a:lnTo>
                <a:lnTo>
                  <a:pt x="2240" y="0"/>
                </a:lnTo>
                <a:lnTo>
                  <a:pt x="2336" y="0"/>
                </a:lnTo>
                <a:lnTo>
                  <a:pt x="2391" y="85"/>
                </a:lnTo>
                <a:lnTo>
                  <a:pt x="2472" y="85"/>
                </a:lnTo>
                <a:lnTo>
                  <a:pt x="2529" y="0"/>
                </a:lnTo>
                <a:lnTo>
                  <a:pt x="2623" y="0"/>
                </a:lnTo>
                <a:lnTo>
                  <a:pt x="2681" y="85"/>
                </a:lnTo>
                <a:lnTo>
                  <a:pt x="2765" y="85"/>
                </a:lnTo>
                <a:lnTo>
                  <a:pt x="2821" y="0"/>
                </a:lnTo>
                <a:lnTo>
                  <a:pt x="2917" y="0"/>
                </a:lnTo>
                <a:lnTo>
                  <a:pt x="2973" y="85"/>
                </a:lnTo>
                <a:lnTo>
                  <a:pt x="3062" y="85"/>
                </a:lnTo>
                <a:lnTo>
                  <a:pt x="3118" y="0"/>
                </a:lnTo>
                <a:lnTo>
                  <a:pt x="3214" y="0"/>
                </a:lnTo>
                <a:lnTo>
                  <a:pt x="3269" y="85"/>
                </a:lnTo>
                <a:lnTo>
                  <a:pt x="3356" y="85"/>
                </a:lnTo>
                <a:lnTo>
                  <a:pt x="3410" y="0"/>
                </a:lnTo>
                <a:lnTo>
                  <a:pt x="3506" y="0"/>
                </a:lnTo>
                <a:lnTo>
                  <a:pt x="3561" y="85"/>
                </a:lnTo>
                <a:lnTo>
                  <a:pt x="3686" y="85"/>
                </a:lnTo>
                <a:lnTo>
                  <a:pt x="3686" y="254"/>
                </a:lnTo>
                <a:lnTo>
                  <a:pt x="0" y="254"/>
                </a:lnTo>
                <a:lnTo>
                  <a:pt x="0" y="8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9525" cap="rnd">
            <a:solidFill>
              <a:srgbClr val="E6E6E6"/>
            </a:solidFill>
            <a:prstDash val="solid"/>
            <a:round/>
          </a:ln>
        </p:spPr>
        <p:txBody>
          <a:bodyPr vert="eaVert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53"/>
          <p:cNvSpPr txBox="1">
            <a:spLocks noChangeArrowheads="1"/>
          </p:cNvSpPr>
          <p:nvPr/>
        </p:nvSpPr>
        <p:spPr bwMode="auto">
          <a:xfrm>
            <a:off x="971600" y="1327869"/>
            <a:ext cx="1728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TextBox 53"/>
          <p:cNvSpPr txBox="1">
            <a:spLocks noChangeArrowheads="1"/>
          </p:cNvSpPr>
          <p:nvPr/>
        </p:nvSpPr>
        <p:spPr bwMode="auto">
          <a:xfrm>
            <a:off x="3203848" y="1563638"/>
            <a:ext cx="1728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8" name="TextBox 53"/>
          <p:cNvSpPr txBox="1">
            <a:spLocks noChangeArrowheads="1"/>
          </p:cNvSpPr>
          <p:nvPr/>
        </p:nvSpPr>
        <p:spPr bwMode="auto">
          <a:xfrm>
            <a:off x="6732240" y="1903933"/>
            <a:ext cx="1512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660232" y="2351834"/>
            <a:ext cx="1656184" cy="1660076"/>
            <a:chOff x="2057536" y="1194444"/>
            <a:chExt cx="2075647" cy="2080525"/>
          </a:xfrm>
        </p:grpSpPr>
        <p:sp>
          <p:nvSpPr>
            <p:cNvPr id="20" name="Freeform 8"/>
            <p:cNvSpPr/>
            <p:nvPr/>
          </p:nvSpPr>
          <p:spPr bwMode="auto">
            <a:xfrm>
              <a:off x="2057536" y="1194444"/>
              <a:ext cx="2075647" cy="2080525"/>
            </a:xfrm>
            <a:custGeom>
              <a:avLst/>
              <a:gdLst>
                <a:gd name="T0" fmla="*/ 587 w 808"/>
                <a:gd name="T1" fmla="*/ 691 h 810"/>
                <a:gd name="T2" fmla="*/ 553 w 808"/>
                <a:gd name="T3" fmla="*/ 710 h 810"/>
                <a:gd name="T4" fmla="*/ 535 w 808"/>
                <a:gd name="T5" fmla="*/ 789 h 810"/>
                <a:gd name="T6" fmla="*/ 509 w 808"/>
                <a:gd name="T7" fmla="*/ 797 h 810"/>
                <a:gd name="T8" fmla="*/ 450 w 808"/>
                <a:gd name="T9" fmla="*/ 741 h 810"/>
                <a:gd name="T10" fmla="*/ 425 w 808"/>
                <a:gd name="T11" fmla="*/ 744 h 810"/>
                <a:gd name="T12" fmla="*/ 378 w 808"/>
                <a:gd name="T13" fmla="*/ 810 h 810"/>
                <a:gd name="T14" fmla="*/ 351 w 808"/>
                <a:gd name="T15" fmla="*/ 807 h 810"/>
                <a:gd name="T16" fmla="*/ 317 w 808"/>
                <a:gd name="T17" fmla="*/ 733 h 810"/>
                <a:gd name="T18" fmla="*/ 292 w 808"/>
                <a:gd name="T19" fmla="*/ 726 h 810"/>
                <a:gd name="T20" fmla="*/ 225 w 808"/>
                <a:gd name="T21" fmla="*/ 769 h 810"/>
                <a:gd name="T22" fmla="*/ 199 w 808"/>
                <a:gd name="T23" fmla="*/ 755 h 810"/>
                <a:gd name="T24" fmla="*/ 197 w 808"/>
                <a:gd name="T25" fmla="*/ 675 h 810"/>
                <a:gd name="T26" fmla="*/ 177 w 808"/>
                <a:gd name="T27" fmla="*/ 658 h 810"/>
                <a:gd name="T28" fmla="*/ 99 w 808"/>
                <a:gd name="T29" fmla="*/ 672 h 810"/>
                <a:gd name="T30" fmla="*/ 81 w 808"/>
                <a:gd name="T31" fmla="*/ 649 h 810"/>
                <a:gd name="T32" fmla="*/ 103 w 808"/>
                <a:gd name="T33" fmla="*/ 563 h 810"/>
                <a:gd name="T34" fmla="*/ 92 w 808"/>
                <a:gd name="T35" fmla="*/ 540 h 810"/>
                <a:gd name="T36" fmla="*/ 16 w 808"/>
                <a:gd name="T37" fmla="*/ 521 h 810"/>
                <a:gd name="T38" fmla="*/ 67 w 808"/>
                <a:gd name="T39" fmla="*/ 461 h 810"/>
                <a:gd name="T40" fmla="*/ 64 w 808"/>
                <a:gd name="T41" fmla="*/ 436 h 810"/>
                <a:gd name="T42" fmla="*/ 62 w 808"/>
                <a:gd name="T43" fmla="*/ 410 h 810"/>
                <a:gd name="T44" fmla="*/ 1 w 808"/>
                <a:gd name="T45" fmla="*/ 362 h 810"/>
                <a:gd name="T46" fmla="*/ 70 w 808"/>
                <a:gd name="T47" fmla="*/ 328 h 810"/>
                <a:gd name="T48" fmla="*/ 78 w 808"/>
                <a:gd name="T49" fmla="*/ 303 h 810"/>
                <a:gd name="T50" fmla="*/ 86 w 808"/>
                <a:gd name="T51" fmla="*/ 278 h 810"/>
                <a:gd name="T52" fmla="*/ 48 w 808"/>
                <a:gd name="T53" fmla="*/ 212 h 810"/>
                <a:gd name="T54" fmla="*/ 125 w 808"/>
                <a:gd name="T55" fmla="*/ 206 h 810"/>
                <a:gd name="T56" fmla="*/ 140 w 808"/>
                <a:gd name="T57" fmla="*/ 186 h 810"/>
                <a:gd name="T58" fmla="*/ 157 w 808"/>
                <a:gd name="T59" fmla="*/ 166 h 810"/>
                <a:gd name="T60" fmla="*/ 148 w 808"/>
                <a:gd name="T61" fmla="*/ 91 h 810"/>
                <a:gd name="T62" fmla="*/ 221 w 808"/>
                <a:gd name="T63" fmla="*/ 114 h 810"/>
                <a:gd name="T64" fmla="*/ 255 w 808"/>
                <a:gd name="T65" fmla="*/ 95 h 810"/>
                <a:gd name="T66" fmla="*/ 272 w 808"/>
                <a:gd name="T67" fmla="*/ 21 h 810"/>
                <a:gd name="T68" fmla="*/ 302 w 808"/>
                <a:gd name="T69" fmla="*/ 12 h 810"/>
                <a:gd name="T70" fmla="*/ 358 w 808"/>
                <a:gd name="T71" fmla="*/ 63 h 810"/>
                <a:gd name="T72" fmla="*/ 383 w 808"/>
                <a:gd name="T73" fmla="*/ 61 h 810"/>
                <a:gd name="T74" fmla="*/ 427 w 808"/>
                <a:gd name="T75" fmla="*/ 0 h 810"/>
                <a:gd name="T76" fmla="*/ 459 w 808"/>
                <a:gd name="T77" fmla="*/ 3 h 810"/>
                <a:gd name="T78" fmla="*/ 491 w 808"/>
                <a:gd name="T79" fmla="*/ 71 h 810"/>
                <a:gd name="T80" fmla="*/ 515 w 808"/>
                <a:gd name="T81" fmla="*/ 78 h 810"/>
                <a:gd name="T82" fmla="*/ 579 w 808"/>
                <a:gd name="T83" fmla="*/ 39 h 810"/>
                <a:gd name="T84" fmla="*/ 607 w 808"/>
                <a:gd name="T85" fmla="*/ 54 h 810"/>
                <a:gd name="T86" fmla="*/ 611 w 808"/>
                <a:gd name="T87" fmla="*/ 130 h 810"/>
                <a:gd name="T88" fmla="*/ 630 w 808"/>
                <a:gd name="T89" fmla="*/ 146 h 810"/>
                <a:gd name="T90" fmla="*/ 705 w 808"/>
                <a:gd name="T91" fmla="*/ 134 h 810"/>
                <a:gd name="T92" fmla="*/ 725 w 808"/>
                <a:gd name="T93" fmla="*/ 158 h 810"/>
                <a:gd name="T94" fmla="*/ 705 w 808"/>
                <a:gd name="T95" fmla="*/ 241 h 810"/>
                <a:gd name="T96" fmla="*/ 716 w 808"/>
                <a:gd name="T97" fmla="*/ 264 h 810"/>
                <a:gd name="T98" fmla="*/ 791 w 808"/>
                <a:gd name="T99" fmla="*/ 285 h 810"/>
                <a:gd name="T100" fmla="*/ 740 w 808"/>
                <a:gd name="T101" fmla="*/ 343 h 810"/>
                <a:gd name="T102" fmla="*/ 744 w 808"/>
                <a:gd name="T103" fmla="*/ 368 h 810"/>
                <a:gd name="T104" fmla="*/ 745 w 808"/>
                <a:gd name="T105" fmla="*/ 395 h 810"/>
                <a:gd name="T106" fmla="*/ 807 w 808"/>
                <a:gd name="T107" fmla="*/ 442 h 810"/>
                <a:gd name="T108" fmla="*/ 737 w 808"/>
                <a:gd name="T109" fmla="*/ 477 h 810"/>
                <a:gd name="T110" fmla="*/ 730 w 808"/>
                <a:gd name="T111" fmla="*/ 502 h 810"/>
                <a:gd name="T112" fmla="*/ 722 w 808"/>
                <a:gd name="T113" fmla="*/ 526 h 810"/>
                <a:gd name="T114" fmla="*/ 762 w 808"/>
                <a:gd name="T115" fmla="*/ 595 h 810"/>
                <a:gd name="T116" fmla="*/ 683 w 808"/>
                <a:gd name="T117" fmla="*/ 599 h 810"/>
                <a:gd name="T118" fmla="*/ 668 w 808"/>
                <a:gd name="T119" fmla="*/ 620 h 810"/>
                <a:gd name="T120" fmla="*/ 651 w 808"/>
                <a:gd name="T121" fmla="*/ 639 h 810"/>
                <a:gd name="T122" fmla="*/ 662 w 808"/>
                <a:gd name="T123" fmla="*/ 718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2404813" y="1544314"/>
              <a:ext cx="1378422" cy="1378114"/>
            </a:xfrm>
            <a:prstGeom prst="ellipse">
              <a:avLst/>
            </a:prstGeom>
            <a:solidFill>
              <a:schemeClr val="bg1">
                <a:lumMod val="95000"/>
                <a:alpha val="49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单击此处添加文本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TextBox 53"/>
          <p:cNvSpPr txBox="1">
            <a:spLocks noChangeArrowheads="1"/>
          </p:cNvSpPr>
          <p:nvPr/>
        </p:nvSpPr>
        <p:spPr bwMode="auto">
          <a:xfrm>
            <a:off x="5157879" y="1059582"/>
            <a:ext cx="1728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 bwMode="auto">
          <a:xfrm>
            <a:off x="1467105" y="2850046"/>
            <a:ext cx="952665" cy="953985"/>
            <a:chOff x="0" y="0"/>
            <a:chExt cx="1080120" cy="1080120"/>
          </a:xfrm>
        </p:grpSpPr>
        <p:grpSp>
          <p:nvGrpSpPr>
            <p:cNvPr id="7" name="Group 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9" name="椭圆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10" name="椭圆 9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FFFFF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8" name="文本框 10"/>
            <p:cNvSpPr>
              <a:spLocks noChangeArrowheads="1"/>
            </p:cNvSpPr>
            <p:nvPr/>
          </p:nvSpPr>
          <p:spPr bwMode="auto">
            <a:xfrm>
              <a:off x="127219" y="365759"/>
              <a:ext cx="820042" cy="348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rPr>
                <a:t>关键词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 bwMode="auto">
          <a:xfrm>
            <a:off x="2450732" y="1581638"/>
            <a:ext cx="1306343" cy="1306519"/>
            <a:chOff x="0" y="0"/>
            <a:chExt cx="1080120" cy="1080120"/>
          </a:xfrm>
        </p:grpSpPr>
        <p:grpSp>
          <p:nvGrpSpPr>
            <p:cNvPr id="12" name="Group 1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14" name="椭圆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15" name="椭圆 28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2F2F2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13" name="文本框 26"/>
            <p:cNvSpPr>
              <a:spLocks noChangeArrowheads="1"/>
            </p:cNvSpPr>
            <p:nvPr/>
          </p:nvSpPr>
          <p:spPr bwMode="auto">
            <a:xfrm>
              <a:off x="209241" y="400115"/>
              <a:ext cx="661643" cy="27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rgbClr val="F2F2F2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rPr>
                <a:t>关键词</a:t>
              </a:r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>
            <a:off x="4179820" y="2850046"/>
            <a:ext cx="1170588" cy="1170745"/>
            <a:chOff x="0" y="0"/>
            <a:chExt cx="1080120" cy="1080120"/>
          </a:xfrm>
        </p:grpSpPr>
        <p:grpSp>
          <p:nvGrpSpPr>
            <p:cNvPr id="17" name="Group 1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19" name="椭圆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20" name="椭圆 33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2F2F2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18" name="文本框 31"/>
            <p:cNvSpPr>
              <a:spLocks noChangeArrowheads="1"/>
            </p:cNvSpPr>
            <p:nvPr/>
          </p:nvSpPr>
          <p:spPr bwMode="auto">
            <a:xfrm>
              <a:off x="170874" y="398075"/>
              <a:ext cx="738375" cy="31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rPr>
                <a:t>关键词</a:t>
              </a:r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Group 20"/>
          <p:cNvGrpSpPr/>
          <p:nvPr/>
        </p:nvGrpSpPr>
        <p:grpSpPr bwMode="auto">
          <a:xfrm>
            <a:off x="5550468" y="1009962"/>
            <a:ext cx="1715988" cy="1715029"/>
            <a:chOff x="0" y="0"/>
            <a:chExt cx="1080120" cy="1080120"/>
          </a:xfrm>
        </p:grpSpPr>
        <p:grpSp>
          <p:nvGrpSpPr>
            <p:cNvPr id="22" name="Group 2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24" name="椭圆 3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25" name="椭圆 39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2F2F2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23" name="文本框 37"/>
            <p:cNvSpPr>
              <a:spLocks noChangeArrowheads="1"/>
            </p:cNvSpPr>
            <p:nvPr/>
          </p:nvSpPr>
          <p:spPr bwMode="auto">
            <a:xfrm>
              <a:off x="239781" y="414093"/>
              <a:ext cx="600558" cy="25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2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方正兰亭黑_GBK" pitchFamily="2" charset="-122"/>
                </a:rPr>
                <a:t>关键词</a:t>
              </a:r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26" name="直接连接符 13"/>
          <p:cNvCxnSpPr>
            <a:cxnSpLocks noChangeShapeType="1"/>
            <a:stCxn id="9" idx="7"/>
            <a:endCxn id="14" idx="3"/>
          </p:cNvCxnSpPr>
          <p:nvPr/>
        </p:nvCxnSpPr>
        <p:spPr bwMode="auto">
          <a:xfrm flipV="1">
            <a:off x="2280443" y="2696408"/>
            <a:ext cx="360822" cy="292984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直接连接符 17"/>
          <p:cNvSpPr>
            <a:spLocks noChangeShapeType="1"/>
          </p:cNvSpPr>
          <p:nvPr/>
        </p:nvSpPr>
        <p:spPr bwMode="auto">
          <a:xfrm>
            <a:off x="3670143" y="2530860"/>
            <a:ext cx="681156" cy="490689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8" name="直接连接符 20"/>
          <p:cNvCxnSpPr>
            <a:cxnSpLocks noChangeShapeType="1"/>
            <a:stCxn id="19" idx="7"/>
            <a:endCxn id="24" idx="3"/>
          </p:cNvCxnSpPr>
          <p:nvPr/>
        </p:nvCxnSpPr>
        <p:spPr bwMode="auto">
          <a:xfrm flipV="1">
            <a:off x="5177736" y="2473692"/>
            <a:ext cx="623996" cy="549047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23"/>
          <p:cNvCxnSpPr>
            <a:cxnSpLocks noChangeShapeType="1"/>
            <a:stCxn id="38" idx="5"/>
            <a:endCxn id="9" idx="1"/>
          </p:cNvCxnSpPr>
          <p:nvPr/>
        </p:nvCxnSpPr>
        <p:spPr bwMode="auto">
          <a:xfrm>
            <a:off x="1307534" y="2776204"/>
            <a:ext cx="298899" cy="213187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连接符 43"/>
          <p:cNvCxnSpPr>
            <a:cxnSpLocks noChangeShapeType="1"/>
            <a:stCxn id="39" idx="7"/>
            <a:endCxn id="19" idx="3"/>
          </p:cNvCxnSpPr>
          <p:nvPr/>
        </p:nvCxnSpPr>
        <p:spPr bwMode="auto">
          <a:xfrm flipV="1">
            <a:off x="4050020" y="3849289"/>
            <a:ext cx="301280" cy="278692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连接符 72"/>
          <p:cNvCxnSpPr>
            <a:cxnSpLocks noChangeShapeType="1"/>
            <a:stCxn id="24" idx="6"/>
            <a:endCxn id="40" idx="1"/>
          </p:cNvCxnSpPr>
          <p:nvPr/>
        </p:nvCxnSpPr>
        <p:spPr bwMode="auto">
          <a:xfrm>
            <a:off x="7266456" y="1867477"/>
            <a:ext cx="417982" cy="281074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矩形 76"/>
          <p:cNvSpPr>
            <a:spLocks noChangeArrowheads="1"/>
          </p:cNvSpPr>
          <p:nvPr/>
        </p:nvSpPr>
        <p:spPr bwMode="auto">
          <a:xfrm>
            <a:off x="1221794" y="3812368"/>
            <a:ext cx="1365884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点击添加描述总结</a:t>
            </a:r>
            <a:r>
              <a:rPr lang="en-US" altLang="zh-CN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 </a:t>
            </a:r>
            <a:endParaRPr lang="zh-CN" altLang="en-US" sz="10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3" name="矩形 80"/>
          <p:cNvSpPr>
            <a:spLocks noChangeArrowheads="1"/>
          </p:cNvSpPr>
          <p:nvPr/>
        </p:nvSpPr>
        <p:spPr bwMode="auto">
          <a:xfrm>
            <a:off x="2407862" y="2914359"/>
            <a:ext cx="1365884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点击添加描述总结</a:t>
            </a:r>
            <a:r>
              <a: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 </a:t>
            </a:r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4" name="矩形 81"/>
          <p:cNvSpPr>
            <a:spLocks noChangeArrowheads="1"/>
          </p:cNvSpPr>
          <p:nvPr/>
        </p:nvSpPr>
        <p:spPr bwMode="auto">
          <a:xfrm>
            <a:off x="4100034" y="4056521"/>
            <a:ext cx="1365884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点击添加描述总结</a:t>
            </a:r>
            <a:r>
              <a:rPr lang="en-US" altLang="zh-CN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 </a:t>
            </a:r>
            <a:endParaRPr lang="zh-CN" altLang="en-US" sz="10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5" name="矩形 82"/>
          <p:cNvSpPr>
            <a:spLocks noChangeArrowheads="1"/>
          </p:cNvSpPr>
          <p:nvPr/>
        </p:nvSpPr>
        <p:spPr bwMode="auto">
          <a:xfrm>
            <a:off x="5745764" y="2747621"/>
            <a:ext cx="1367075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点击添加描述总结</a:t>
            </a:r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85"/>
          <p:cNvSpPr>
            <a:spLocks noChangeArrowheads="1"/>
          </p:cNvSpPr>
          <p:nvPr/>
        </p:nvSpPr>
        <p:spPr bwMode="auto">
          <a:xfrm>
            <a:off x="5939869" y="3332398"/>
            <a:ext cx="2324504" cy="3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418" tIns="43208" rIns="86418" bIns="4320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7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添加主要观点</a:t>
            </a:r>
            <a:endParaRPr lang="zh-CN" altLang="en-US" sz="17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" name="文本框 13"/>
          <p:cNvSpPr>
            <a:spLocks noChangeArrowheads="1"/>
          </p:cNvSpPr>
          <p:nvPr/>
        </p:nvSpPr>
        <p:spPr bwMode="auto">
          <a:xfrm>
            <a:off x="5558803" y="3688505"/>
            <a:ext cx="2741295" cy="10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5" tIns="34292" rIns="68585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兰亭黑_GBK" pitchFamily="2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椭圆 56"/>
          <p:cNvSpPr>
            <a:spLocks noChangeArrowheads="1"/>
          </p:cNvSpPr>
          <p:nvPr/>
        </p:nvSpPr>
        <p:spPr bwMode="auto">
          <a:xfrm rot="21019160">
            <a:off x="958620" y="2473692"/>
            <a:ext cx="384638" cy="383500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9" name="椭圆 58"/>
          <p:cNvSpPr>
            <a:spLocks noChangeArrowheads="1"/>
          </p:cNvSpPr>
          <p:nvPr/>
        </p:nvSpPr>
        <p:spPr bwMode="auto">
          <a:xfrm>
            <a:off x="3628465" y="4055330"/>
            <a:ext cx="493004" cy="494262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40" name="椭圆 70"/>
          <p:cNvSpPr>
            <a:spLocks noChangeArrowheads="1"/>
          </p:cNvSpPr>
          <p:nvPr/>
        </p:nvSpPr>
        <p:spPr bwMode="auto">
          <a:xfrm>
            <a:off x="7601080" y="2065181"/>
            <a:ext cx="570408" cy="570486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zh-CN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4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4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6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>
                                      <p:cBhvr>
                                        <p:cTn id="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  <p:bldP spid="33" grpId="0"/>
      <p:bldP spid="34" grpId="0"/>
      <p:bldP spid="35" grpId="0"/>
      <p:bldP spid="36" grpId="0" bldLvl="0" autoUpdateAnimBg="0"/>
      <p:bldP spid="37" grpId="0" bldLvl="0" autoUpdateAnimBg="0"/>
      <p:bldP spid="38" grpId="0" bldLvl="0" animBg="1" autoUpdateAnimBg="0"/>
      <p:bldP spid="39" grpId="0" bldLvl="0" animBg="1" autoUpdateAnimBg="0"/>
      <p:bldP spid="40" grpId="0" bldLvl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素材透明模版制作\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92546"/>
            <a:ext cx="947566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素材透明模版制作\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43558"/>
            <a:ext cx="526027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4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4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5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添加目录一标题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6746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DIRECTORY ONE TITLES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971600" y="1275606"/>
            <a:ext cx="32905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19050"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defRPr>
            </a:lvl1pPr>
          </a:lstStyle>
          <a:p>
            <a:pPr algn="ctr"/>
            <a:r>
              <a:rPr lang="en-US" altLang="zh-CN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01</a:t>
            </a:r>
            <a:endParaRPr lang="zh-CN" altLang="en-US" dirty="0"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80786" y="1419622"/>
            <a:ext cx="2144125" cy="1077077"/>
            <a:chOff x="1180786" y="1419622"/>
            <a:chExt cx="2144125" cy="1077077"/>
          </a:xfrm>
        </p:grpSpPr>
        <p:sp>
          <p:nvSpPr>
            <p:cNvPr id="3" name="Freeform 7"/>
            <p:cNvSpPr/>
            <p:nvPr/>
          </p:nvSpPr>
          <p:spPr bwMode="auto">
            <a:xfrm>
              <a:off x="1180786" y="1419622"/>
              <a:ext cx="2144125" cy="1077077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0" y="233"/>
                </a:cxn>
                <a:cxn ang="0">
                  <a:pos x="465" y="233"/>
                </a:cxn>
                <a:cxn ang="0">
                  <a:pos x="233" y="0"/>
                </a:cxn>
              </a:cxnLst>
              <a:rect l="0" t="0" r="r" b="b"/>
              <a:pathLst>
                <a:path w="465" h="233">
                  <a:moveTo>
                    <a:pt x="233" y="0"/>
                  </a:moveTo>
                  <a:cubicBezTo>
                    <a:pt x="104" y="0"/>
                    <a:pt x="0" y="104"/>
                    <a:pt x="0" y="233"/>
                  </a:cubicBezTo>
                  <a:cubicBezTo>
                    <a:pt x="465" y="233"/>
                    <a:pt x="465" y="233"/>
                    <a:pt x="465" y="233"/>
                  </a:cubicBezTo>
                  <a:cubicBezTo>
                    <a:pt x="465" y="104"/>
                    <a:pt x="361" y="0"/>
                    <a:pt x="233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57960" y="1540557"/>
              <a:ext cx="98150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4800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en-US" sz="4800" spc="-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74181" y="2496698"/>
            <a:ext cx="2142177" cy="1073182"/>
            <a:chOff x="3574181" y="2496698"/>
            <a:chExt cx="2142177" cy="1073182"/>
          </a:xfrm>
        </p:grpSpPr>
        <p:sp>
          <p:nvSpPr>
            <p:cNvPr id="6" name="Freeform 9"/>
            <p:cNvSpPr/>
            <p:nvPr/>
          </p:nvSpPr>
          <p:spPr bwMode="auto">
            <a:xfrm>
              <a:off x="3574181" y="2496698"/>
              <a:ext cx="2142177" cy="1073182"/>
            </a:xfrm>
            <a:custGeom>
              <a:avLst/>
              <a:gdLst/>
              <a:ahLst/>
              <a:cxnLst>
                <a:cxn ang="0">
                  <a:pos x="233" y="232"/>
                </a:cxn>
                <a:cxn ang="0">
                  <a:pos x="465" y="0"/>
                </a:cxn>
                <a:cxn ang="0">
                  <a:pos x="0" y="0"/>
                </a:cxn>
                <a:cxn ang="0">
                  <a:pos x="233" y="232"/>
                </a:cxn>
              </a:cxnLst>
              <a:rect l="0" t="0" r="r" b="b"/>
              <a:pathLst>
                <a:path w="465" h="232">
                  <a:moveTo>
                    <a:pt x="233" y="232"/>
                  </a:moveTo>
                  <a:cubicBezTo>
                    <a:pt x="361" y="232"/>
                    <a:pt x="465" y="128"/>
                    <a:pt x="4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8"/>
                    <a:pt x="104" y="232"/>
                    <a:pt x="233" y="232"/>
                  </a:cubicBezTo>
                  <a:close/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4367" y="2496698"/>
              <a:ext cx="98150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4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en-US" sz="4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69524" y="1419622"/>
            <a:ext cx="2140230" cy="1077077"/>
            <a:chOff x="5969524" y="1419622"/>
            <a:chExt cx="2140230" cy="1077077"/>
          </a:xfrm>
        </p:grpSpPr>
        <p:sp>
          <p:nvSpPr>
            <p:cNvPr id="9" name="Freeform 8"/>
            <p:cNvSpPr/>
            <p:nvPr/>
          </p:nvSpPr>
          <p:spPr bwMode="auto">
            <a:xfrm>
              <a:off x="5969524" y="1419622"/>
              <a:ext cx="2140230" cy="1077077"/>
            </a:xfrm>
            <a:custGeom>
              <a:avLst/>
              <a:gdLst/>
              <a:ahLst/>
              <a:cxnLst>
                <a:cxn ang="0">
                  <a:pos x="232" y="0"/>
                </a:cxn>
                <a:cxn ang="0">
                  <a:pos x="0" y="233"/>
                </a:cxn>
                <a:cxn ang="0">
                  <a:pos x="464" y="233"/>
                </a:cxn>
                <a:cxn ang="0">
                  <a:pos x="232" y="0"/>
                </a:cxn>
              </a:cxnLst>
              <a:rect l="0" t="0" r="r" b="b"/>
              <a:pathLst>
                <a:path w="464" h="233">
                  <a:moveTo>
                    <a:pt x="232" y="0"/>
                  </a:moveTo>
                  <a:cubicBezTo>
                    <a:pt x="104" y="0"/>
                    <a:pt x="0" y="104"/>
                    <a:pt x="0" y="233"/>
                  </a:cubicBezTo>
                  <a:cubicBezTo>
                    <a:pt x="464" y="233"/>
                    <a:pt x="464" y="233"/>
                    <a:pt x="464" y="233"/>
                  </a:cubicBezTo>
                  <a:cubicBezTo>
                    <a:pt x="464" y="104"/>
                    <a:pt x="360" y="0"/>
                    <a:pt x="232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33776" y="1519309"/>
              <a:ext cx="98150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4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en-US" sz="4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Content Placeholder 2"/>
          <p:cNvSpPr txBox="1"/>
          <p:nvPr/>
        </p:nvSpPr>
        <p:spPr>
          <a:xfrm>
            <a:off x="1186628" y="2590188"/>
            <a:ext cx="2066667" cy="9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3617025" y="1468314"/>
            <a:ext cx="2066667" cy="9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5953945" y="2590188"/>
            <a:ext cx="2066667" cy="9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682180" y="3857886"/>
            <a:ext cx="7994276" cy="610713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分钟之内。</a:t>
            </a:r>
          </a:p>
        </p:txBody>
      </p:sp>
      <p:sp>
        <p:nvSpPr>
          <p:cNvPr id="15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6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556858" y="1270105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添加标题</a:t>
            </a:r>
            <a:endParaRPr lang="en-US" sz="800" b="1" dirty="0">
              <a:solidFill>
                <a:srgbClr val="FFFFFF"/>
              </a:solidFill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sz="800" dirty="0">
              <a:solidFill>
                <a:srgbClr val="FFFFFF"/>
              </a:solidFill>
              <a:cs typeface="Open Sans" pitchFamily="34" charset="0"/>
            </a:endParaRPr>
          </a:p>
        </p:txBody>
      </p:sp>
      <p:grpSp>
        <p:nvGrpSpPr>
          <p:cNvPr id="7" name="Group 97"/>
          <p:cNvGrpSpPr/>
          <p:nvPr/>
        </p:nvGrpSpPr>
        <p:grpSpPr>
          <a:xfrm>
            <a:off x="5788927" y="1356457"/>
            <a:ext cx="601578" cy="605111"/>
            <a:chOff x="6217882" y="895350"/>
            <a:chExt cx="716318" cy="720428"/>
          </a:xfrm>
        </p:grpSpPr>
        <p:sp>
          <p:nvSpPr>
            <p:cNvPr id="8" name="Oval 96"/>
            <p:cNvSpPr/>
            <p:nvPr/>
          </p:nvSpPr>
          <p:spPr>
            <a:xfrm>
              <a:off x="6217882" y="895350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9" name="Group 87"/>
            <p:cNvGrpSpPr/>
            <p:nvPr/>
          </p:nvGrpSpPr>
          <p:grpSpPr>
            <a:xfrm>
              <a:off x="6367749" y="1042677"/>
              <a:ext cx="428440" cy="428440"/>
              <a:chOff x="3369033" y="3395740"/>
              <a:chExt cx="428440" cy="428440"/>
            </a:xfrm>
          </p:grpSpPr>
          <p:sp>
            <p:nvSpPr>
              <p:cNvPr id="10" name="Freeform 39"/>
              <p:cNvSpPr>
                <a:spLocks noEditPoints="1"/>
              </p:cNvSpPr>
              <p:nvPr/>
            </p:nvSpPr>
            <p:spPr bwMode="auto">
              <a:xfrm>
                <a:off x="3369033" y="3395740"/>
                <a:ext cx="428440" cy="428440"/>
              </a:xfrm>
              <a:custGeom>
                <a:avLst/>
                <a:gdLst>
                  <a:gd name="T0" fmla="*/ 61 w 122"/>
                  <a:gd name="T1" fmla="*/ 0 h 122"/>
                  <a:gd name="T2" fmla="*/ 0 w 122"/>
                  <a:gd name="T3" fmla="*/ 61 h 122"/>
                  <a:gd name="T4" fmla="*/ 61 w 122"/>
                  <a:gd name="T5" fmla="*/ 122 h 122"/>
                  <a:gd name="T6" fmla="*/ 122 w 122"/>
                  <a:gd name="T7" fmla="*/ 61 h 122"/>
                  <a:gd name="T8" fmla="*/ 61 w 122"/>
                  <a:gd name="T9" fmla="*/ 0 h 122"/>
                  <a:gd name="T10" fmla="*/ 65 w 122"/>
                  <a:gd name="T11" fmla="*/ 109 h 122"/>
                  <a:gd name="T12" fmla="*/ 65 w 122"/>
                  <a:gd name="T13" fmla="*/ 102 h 122"/>
                  <a:gd name="T14" fmla="*/ 58 w 122"/>
                  <a:gd name="T15" fmla="*/ 102 h 122"/>
                  <a:gd name="T16" fmla="*/ 58 w 122"/>
                  <a:gd name="T17" fmla="*/ 109 h 122"/>
                  <a:gd name="T18" fmla="*/ 30 w 122"/>
                  <a:gd name="T19" fmla="*/ 97 h 122"/>
                  <a:gd name="T20" fmla="*/ 29 w 122"/>
                  <a:gd name="T21" fmla="*/ 97 h 122"/>
                  <a:gd name="T22" fmla="*/ 27 w 122"/>
                  <a:gd name="T23" fmla="*/ 95 h 122"/>
                  <a:gd name="T24" fmla="*/ 25 w 122"/>
                  <a:gd name="T25" fmla="*/ 93 h 122"/>
                  <a:gd name="T26" fmla="*/ 25 w 122"/>
                  <a:gd name="T27" fmla="*/ 92 h 122"/>
                  <a:gd name="T28" fmla="*/ 13 w 122"/>
                  <a:gd name="T29" fmla="*/ 64 h 122"/>
                  <a:gd name="T30" fmla="*/ 20 w 122"/>
                  <a:gd name="T31" fmla="*/ 64 h 122"/>
                  <a:gd name="T32" fmla="*/ 20 w 122"/>
                  <a:gd name="T33" fmla="*/ 57 h 122"/>
                  <a:gd name="T34" fmla="*/ 13 w 122"/>
                  <a:gd name="T35" fmla="*/ 57 h 122"/>
                  <a:gd name="T36" fmla="*/ 58 w 122"/>
                  <a:gd name="T37" fmla="*/ 13 h 122"/>
                  <a:gd name="T38" fmla="*/ 58 w 122"/>
                  <a:gd name="T39" fmla="*/ 20 h 122"/>
                  <a:gd name="T40" fmla="*/ 65 w 122"/>
                  <a:gd name="T41" fmla="*/ 20 h 122"/>
                  <a:gd name="T42" fmla="*/ 65 w 122"/>
                  <a:gd name="T43" fmla="*/ 13 h 122"/>
                  <a:gd name="T44" fmla="*/ 83 w 122"/>
                  <a:gd name="T45" fmla="*/ 18 h 122"/>
                  <a:gd name="T46" fmla="*/ 83 w 122"/>
                  <a:gd name="T47" fmla="*/ 18 h 122"/>
                  <a:gd name="T48" fmla="*/ 87 w 122"/>
                  <a:gd name="T49" fmla="*/ 20 h 122"/>
                  <a:gd name="T50" fmla="*/ 88 w 122"/>
                  <a:gd name="T51" fmla="*/ 21 h 122"/>
                  <a:gd name="T52" fmla="*/ 90 w 122"/>
                  <a:gd name="T53" fmla="*/ 23 h 122"/>
                  <a:gd name="T54" fmla="*/ 91 w 122"/>
                  <a:gd name="T55" fmla="*/ 24 h 122"/>
                  <a:gd name="T56" fmla="*/ 94 w 122"/>
                  <a:gd name="T57" fmla="*/ 25 h 122"/>
                  <a:gd name="T58" fmla="*/ 95 w 122"/>
                  <a:gd name="T59" fmla="*/ 27 h 122"/>
                  <a:gd name="T60" fmla="*/ 97 w 122"/>
                  <a:gd name="T61" fmla="*/ 28 h 122"/>
                  <a:gd name="T62" fmla="*/ 98 w 122"/>
                  <a:gd name="T63" fmla="*/ 31 h 122"/>
                  <a:gd name="T64" fmla="*/ 99 w 122"/>
                  <a:gd name="T65" fmla="*/ 32 h 122"/>
                  <a:gd name="T66" fmla="*/ 101 w 122"/>
                  <a:gd name="T67" fmla="*/ 34 h 122"/>
                  <a:gd name="T68" fmla="*/ 102 w 122"/>
                  <a:gd name="T69" fmla="*/ 35 h 122"/>
                  <a:gd name="T70" fmla="*/ 104 w 122"/>
                  <a:gd name="T71" fmla="*/ 39 h 122"/>
                  <a:gd name="T72" fmla="*/ 104 w 122"/>
                  <a:gd name="T73" fmla="*/ 39 h 122"/>
                  <a:gd name="T74" fmla="*/ 109 w 122"/>
                  <a:gd name="T75" fmla="*/ 57 h 122"/>
                  <a:gd name="T76" fmla="*/ 102 w 122"/>
                  <a:gd name="T77" fmla="*/ 57 h 122"/>
                  <a:gd name="T78" fmla="*/ 102 w 122"/>
                  <a:gd name="T79" fmla="*/ 64 h 122"/>
                  <a:gd name="T80" fmla="*/ 109 w 122"/>
                  <a:gd name="T81" fmla="*/ 64 h 122"/>
                  <a:gd name="T82" fmla="*/ 65 w 122"/>
                  <a:gd name="T83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5" y="109"/>
                    </a:moveTo>
                    <a:cubicBezTo>
                      <a:pt x="65" y="102"/>
                      <a:pt x="65" y="102"/>
                      <a:pt x="65" y="10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47" y="108"/>
                      <a:pt x="37" y="104"/>
                      <a:pt x="30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6"/>
                      <a:pt x="28" y="95"/>
                      <a:pt x="27" y="95"/>
                    </a:cubicBezTo>
                    <a:cubicBezTo>
                      <a:pt x="27" y="94"/>
                      <a:pt x="26" y="94"/>
                      <a:pt x="25" y="93"/>
                    </a:cubicBezTo>
                    <a:cubicBezTo>
                      <a:pt x="25" y="93"/>
                      <a:pt x="25" y="93"/>
                      <a:pt x="25" y="92"/>
                    </a:cubicBezTo>
                    <a:cubicBezTo>
                      <a:pt x="18" y="85"/>
                      <a:pt x="14" y="75"/>
                      <a:pt x="1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5" y="34"/>
                      <a:pt x="34" y="15"/>
                      <a:pt x="58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71" y="14"/>
                      <a:pt x="77" y="15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6" y="20"/>
                      <a:pt x="87" y="20"/>
                    </a:cubicBezTo>
                    <a:cubicBezTo>
                      <a:pt x="87" y="20"/>
                      <a:pt x="87" y="21"/>
                      <a:pt x="88" y="21"/>
                    </a:cubicBezTo>
                    <a:cubicBezTo>
                      <a:pt x="88" y="21"/>
                      <a:pt x="89" y="22"/>
                      <a:pt x="90" y="23"/>
                    </a:cubicBezTo>
                    <a:cubicBezTo>
                      <a:pt x="91" y="23"/>
                      <a:pt x="91" y="23"/>
                      <a:pt x="91" y="24"/>
                    </a:cubicBezTo>
                    <a:cubicBezTo>
                      <a:pt x="92" y="24"/>
                      <a:pt x="93" y="25"/>
                      <a:pt x="94" y="25"/>
                    </a:cubicBezTo>
                    <a:cubicBezTo>
                      <a:pt x="94" y="26"/>
                      <a:pt x="95" y="26"/>
                      <a:pt x="95" y="27"/>
                    </a:cubicBezTo>
                    <a:cubicBezTo>
                      <a:pt x="96" y="27"/>
                      <a:pt x="96" y="28"/>
                      <a:pt x="97" y="28"/>
                    </a:cubicBezTo>
                    <a:cubicBezTo>
                      <a:pt x="97" y="29"/>
                      <a:pt x="98" y="30"/>
                      <a:pt x="98" y="31"/>
                    </a:cubicBezTo>
                    <a:cubicBezTo>
                      <a:pt x="99" y="31"/>
                      <a:pt x="99" y="31"/>
                      <a:pt x="99" y="32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101" y="35"/>
                      <a:pt x="102" y="35"/>
                      <a:pt x="102" y="35"/>
                    </a:cubicBezTo>
                    <a:cubicBezTo>
                      <a:pt x="102" y="36"/>
                      <a:pt x="103" y="37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7" y="45"/>
                      <a:pt x="108" y="51"/>
                      <a:pt x="109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07" y="88"/>
                      <a:pt x="88" y="107"/>
                      <a:pt x="65" y="1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40"/>
              <p:cNvSpPr>
                <a:spLocks noEditPoints="1"/>
              </p:cNvSpPr>
              <p:nvPr/>
            </p:nvSpPr>
            <p:spPr bwMode="auto">
              <a:xfrm>
                <a:off x="3531998" y="3500879"/>
                <a:ext cx="126166" cy="186621"/>
              </a:xfrm>
              <a:custGeom>
                <a:avLst/>
                <a:gdLst>
                  <a:gd name="T0" fmla="*/ 8 w 36"/>
                  <a:gd name="T1" fmla="*/ 29 h 53"/>
                  <a:gd name="T2" fmla="*/ 8 w 36"/>
                  <a:gd name="T3" fmla="*/ 29 h 53"/>
                  <a:gd name="T4" fmla="*/ 0 w 36"/>
                  <a:gd name="T5" fmla="*/ 53 h 53"/>
                  <a:gd name="T6" fmla="*/ 19 w 36"/>
                  <a:gd name="T7" fmla="*/ 36 h 53"/>
                  <a:gd name="T8" fmla="*/ 19 w 36"/>
                  <a:gd name="T9" fmla="*/ 36 h 53"/>
                  <a:gd name="T10" fmla="*/ 22 w 36"/>
                  <a:gd name="T11" fmla="*/ 33 h 53"/>
                  <a:gd name="T12" fmla="*/ 36 w 36"/>
                  <a:gd name="T13" fmla="*/ 0 h 53"/>
                  <a:gd name="T14" fmla="*/ 11 w 36"/>
                  <a:gd name="T15" fmla="*/ 25 h 53"/>
                  <a:gd name="T16" fmla="*/ 8 w 36"/>
                  <a:gd name="T17" fmla="*/ 29 h 53"/>
                  <a:gd name="T18" fmla="*/ 15 w 36"/>
                  <a:gd name="T19" fmla="*/ 28 h 53"/>
                  <a:gd name="T20" fmla="*/ 18 w 36"/>
                  <a:gd name="T21" fmla="*/ 31 h 53"/>
                  <a:gd name="T22" fmla="*/ 15 w 36"/>
                  <a:gd name="T23" fmla="*/ 34 h 53"/>
                  <a:gd name="T24" fmla="*/ 12 w 36"/>
                  <a:gd name="T25" fmla="*/ 31 h 53"/>
                  <a:gd name="T26" fmla="*/ 15 w 36"/>
                  <a:gd name="T27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53"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5"/>
                      <a:pt x="22" y="33"/>
                      <a:pt x="22" y="3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9" y="28"/>
                      <a:pt x="8" y="29"/>
                    </a:cubicBezTo>
                    <a:close/>
                    <a:moveTo>
                      <a:pt x="15" y="28"/>
                    </a:moveTo>
                    <a:cubicBezTo>
                      <a:pt x="17" y="28"/>
                      <a:pt x="18" y="29"/>
                      <a:pt x="18" y="31"/>
                    </a:cubicBezTo>
                    <a:cubicBezTo>
                      <a:pt x="18" y="33"/>
                      <a:pt x="17" y="34"/>
                      <a:pt x="15" y="34"/>
                    </a:cubicBezTo>
                    <a:cubicBezTo>
                      <a:pt x="13" y="34"/>
                      <a:pt x="12" y="33"/>
                      <a:pt x="12" y="31"/>
                    </a:cubicBezTo>
                    <a:cubicBezTo>
                      <a:pt x="12" y="29"/>
                      <a:pt x="13" y="28"/>
                      <a:pt x="15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41"/>
              <p:cNvSpPr>
                <a:spLocks noChangeArrowheads="1"/>
              </p:cNvSpPr>
              <p:nvPr/>
            </p:nvSpPr>
            <p:spPr bwMode="auto">
              <a:xfrm>
                <a:off x="3579310" y="3603390"/>
                <a:ext cx="10514" cy="105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56858" y="2083167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添加标题</a:t>
            </a:r>
            <a:endParaRPr lang="en-US" altLang="zh-CN" sz="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14" name="Group 140"/>
          <p:cNvGrpSpPr/>
          <p:nvPr/>
        </p:nvGrpSpPr>
        <p:grpSpPr>
          <a:xfrm>
            <a:off x="5788927" y="2089573"/>
            <a:ext cx="601578" cy="605111"/>
            <a:chOff x="5943600" y="1710958"/>
            <a:chExt cx="716318" cy="720428"/>
          </a:xfrm>
        </p:grpSpPr>
        <p:sp>
          <p:nvSpPr>
            <p:cNvPr id="15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6" name="Group 77"/>
            <p:cNvGrpSpPr>
              <a:grpSpLocks noChangeAspect="1"/>
            </p:cNvGrpSpPr>
            <p:nvPr/>
          </p:nvGrpSpPr>
          <p:grpSpPr>
            <a:xfrm>
              <a:off x="6096000" y="1928269"/>
              <a:ext cx="439482" cy="309528"/>
              <a:chOff x="6040049" y="4182118"/>
              <a:chExt cx="521619" cy="459224"/>
            </a:xfrm>
            <a:solidFill>
              <a:schemeClr val="bg1"/>
            </a:solidFill>
          </p:grpSpPr>
          <p:sp>
            <p:nvSpPr>
              <p:cNvPr id="17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86"/>
              <p:cNvSpPr/>
              <p:nvPr/>
            </p:nvSpPr>
            <p:spPr bwMode="auto">
              <a:xfrm>
                <a:off x="6329559" y="4296924"/>
                <a:ext cx="77370" cy="229612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563967" y="2851202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添加标题</a:t>
            </a:r>
            <a:endParaRPr lang="en-US" altLang="zh-CN" sz="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23" name="Group 141"/>
          <p:cNvGrpSpPr/>
          <p:nvPr/>
        </p:nvGrpSpPr>
        <p:grpSpPr>
          <a:xfrm>
            <a:off x="5796037" y="2857609"/>
            <a:ext cx="601578" cy="605111"/>
            <a:chOff x="5952066" y="2625358"/>
            <a:chExt cx="716318" cy="720428"/>
          </a:xfrm>
        </p:grpSpPr>
        <p:sp>
          <p:nvSpPr>
            <p:cNvPr id="24" name="Oval 128"/>
            <p:cNvSpPr/>
            <p:nvPr/>
          </p:nvSpPr>
          <p:spPr>
            <a:xfrm>
              <a:off x="5952066" y="26253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25" name="Group 131"/>
            <p:cNvGrpSpPr/>
            <p:nvPr/>
          </p:nvGrpSpPr>
          <p:grpSpPr>
            <a:xfrm>
              <a:off x="6121401" y="2825206"/>
              <a:ext cx="382588" cy="322263"/>
              <a:chOff x="4800600" y="1620145"/>
              <a:chExt cx="382588" cy="322263"/>
            </a:xfrm>
          </p:grpSpPr>
          <p:sp>
            <p:nvSpPr>
              <p:cNvPr id="26" name="Freeform 823"/>
              <p:cNvSpPr>
                <a:spLocks noEditPoints="1"/>
              </p:cNvSpPr>
              <p:nvPr/>
            </p:nvSpPr>
            <p:spPr bwMode="auto">
              <a:xfrm>
                <a:off x="4829175" y="1620145"/>
                <a:ext cx="320675" cy="236538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85" y="66"/>
                  </a:cxn>
                  <a:cxn ang="0">
                    <a:pos x="90" y="60"/>
                  </a:cxn>
                  <a:cxn ang="0">
                    <a:pos x="90" y="6"/>
                  </a:cxn>
                  <a:cxn ang="0">
                    <a:pos x="8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60"/>
                  </a:cxn>
                  <a:cxn ang="0">
                    <a:pos x="6" y="66"/>
                  </a:cxn>
                  <a:cxn ang="0">
                    <a:pos x="7" y="10"/>
                  </a:cxn>
                  <a:cxn ang="0">
                    <a:pos x="10" y="6"/>
                  </a:cxn>
                  <a:cxn ang="0">
                    <a:pos x="80" y="6"/>
                  </a:cxn>
                  <a:cxn ang="0">
                    <a:pos x="84" y="10"/>
                  </a:cxn>
                  <a:cxn ang="0">
                    <a:pos x="84" y="56"/>
                  </a:cxn>
                  <a:cxn ang="0">
                    <a:pos x="80" y="59"/>
                  </a:cxn>
                  <a:cxn ang="0">
                    <a:pos x="10" y="59"/>
                  </a:cxn>
                  <a:cxn ang="0">
                    <a:pos x="7" y="56"/>
                  </a:cxn>
                  <a:cxn ang="0">
                    <a:pos x="7" y="10"/>
                  </a:cxn>
                </a:cxnLst>
                <a:rect l="0" t="0" r="r" b="b"/>
                <a:pathLst>
                  <a:path w="90" h="66">
                    <a:moveTo>
                      <a:pt x="6" y="66"/>
                    </a:moveTo>
                    <a:cubicBezTo>
                      <a:pt x="85" y="66"/>
                      <a:pt x="85" y="66"/>
                      <a:pt x="85" y="66"/>
                    </a:cubicBezTo>
                    <a:cubicBezTo>
                      <a:pt x="88" y="66"/>
                      <a:pt x="90" y="63"/>
                      <a:pt x="90" y="6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0" y="2"/>
                      <a:pt x="88" y="0"/>
                      <a:pt x="8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3" y="66"/>
                      <a:pt x="6" y="66"/>
                    </a:cubicBezTo>
                    <a:close/>
                    <a:moveTo>
                      <a:pt x="7" y="10"/>
                    </a:moveTo>
                    <a:cubicBezTo>
                      <a:pt x="7" y="8"/>
                      <a:pt x="8" y="6"/>
                      <a:pt x="1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82" y="6"/>
                      <a:pt x="84" y="8"/>
                      <a:pt x="84" y="10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8"/>
                      <a:pt x="82" y="59"/>
                      <a:pt x="8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8" y="59"/>
                      <a:pt x="7" y="58"/>
                      <a:pt x="7" y="56"/>
                    </a:cubicBezTo>
                    <a:lnTo>
                      <a:pt x="7" y="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824"/>
              <p:cNvSpPr/>
              <p:nvPr/>
            </p:nvSpPr>
            <p:spPr bwMode="auto">
              <a:xfrm>
                <a:off x="4800600" y="1870970"/>
                <a:ext cx="382588" cy="71438"/>
              </a:xfrm>
              <a:custGeom>
                <a:avLst/>
                <a:gdLst/>
                <a:ahLst/>
                <a:cxnLst>
                  <a:cxn ang="0">
                    <a:pos x="105" y="8"/>
                  </a:cxn>
                  <a:cxn ang="0">
                    <a:pos x="101" y="2"/>
                  </a:cxn>
                  <a:cxn ang="0">
                    <a:pos x="97" y="0"/>
                  </a:cxn>
                  <a:cxn ang="0">
                    <a:pos x="96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5" y="2"/>
                  </a:cxn>
                  <a:cxn ang="0">
                    <a:pos x="1" y="8"/>
                  </a:cxn>
                  <a:cxn ang="0">
                    <a:pos x="1" y="16"/>
                  </a:cxn>
                  <a:cxn ang="0">
                    <a:pos x="6" y="20"/>
                  </a:cxn>
                  <a:cxn ang="0">
                    <a:pos x="100" y="20"/>
                  </a:cxn>
                  <a:cxn ang="0">
                    <a:pos x="105" y="16"/>
                  </a:cxn>
                  <a:cxn ang="0">
                    <a:pos x="105" y="8"/>
                  </a:cxn>
                </a:cxnLst>
                <a:rect l="0" t="0" r="r" b="b"/>
                <a:pathLst>
                  <a:path w="107" h="20">
                    <a:moveTo>
                      <a:pt x="105" y="8"/>
                    </a:moveTo>
                    <a:cubicBezTo>
                      <a:pt x="101" y="2"/>
                      <a:pt x="101" y="2"/>
                      <a:pt x="101" y="2"/>
                    </a:cubicBezTo>
                    <a:cubicBezTo>
                      <a:pt x="100" y="1"/>
                      <a:pt x="98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0"/>
                      <a:pt x="0" y="13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2" y="20"/>
                      <a:pt x="104" y="18"/>
                      <a:pt x="105" y="16"/>
                    </a:cubicBezTo>
                    <a:cubicBezTo>
                      <a:pt x="107" y="13"/>
                      <a:pt x="106" y="10"/>
                      <a:pt x="105" y="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563967" y="3638212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添加标题</a:t>
            </a:r>
            <a:endParaRPr lang="en-US" altLang="zh-CN" sz="8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29" name="Group 145"/>
          <p:cNvGrpSpPr/>
          <p:nvPr/>
        </p:nvGrpSpPr>
        <p:grpSpPr>
          <a:xfrm>
            <a:off x="5796037" y="3644619"/>
            <a:ext cx="601578" cy="605111"/>
            <a:chOff x="5952066" y="3562350"/>
            <a:chExt cx="716318" cy="720428"/>
          </a:xfrm>
        </p:grpSpPr>
        <p:sp>
          <p:nvSpPr>
            <p:cNvPr id="30" name="Oval 139"/>
            <p:cNvSpPr/>
            <p:nvPr/>
          </p:nvSpPr>
          <p:spPr>
            <a:xfrm>
              <a:off x="5952066" y="3562350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sp>
          <p:nvSpPr>
            <p:cNvPr id="31" name="Freeform 105"/>
            <p:cNvSpPr>
              <a:spLocks noEditPoints="1"/>
            </p:cNvSpPr>
            <p:nvPr/>
          </p:nvSpPr>
          <p:spPr bwMode="auto">
            <a:xfrm>
              <a:off x="6081888" y="3734505"/>
              <a:ext cx="457200" cy="381000"/>
            </a:xfrm>
            <a:custGeom>
              <a:avLst/>
              <a:gdLst>
                <a:gd name="T0" fmla="*/ 133 w 134"/>
                <a:gd name="T1" fmla="*/ 16 h 118"/>
                <a:gd name="T2" fmla="*/ 121 w 134"/>
                <a:gd name="T3" fmla="*/ 4 h 118"/>
                <a:gd name="T4" fmla="*/ 115 w 134"/>
                <a:gd name="T5" fmla="*/ 4 h 118"/>
                <a:gd name="T6" fmla="*/ 114 w 134"/>
                <a:gd name="T7" fmla="*/ 7 h 118"/>
                <a:gd name="T8" fmla="*/ 111 w 134"/>
                <a:gd name="T9" fmla="*/ 8 h 118"/>
                <a:gd name="T10" fmla="*/ 111 w 134"/>
                <a:gd name="T11" fmla="*/ 8 h 118"/>
                <a:gd name="T12" fmla="*/ 81 w 134"/>
                <a:gd name="T13" fmla="*/ 39 h 118"/>
                <a:gd name="T14" fmla="*/ 79 w 134"/>
                <a:gd name="T15" fmla="*/ 46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6 w 134"/>
                <a:gd name="T23" fmla="*/ 57 h 118"/>
                <a:gd name="T24" fmla="*/ 54 w 134"/>
                <a:gd name="T25" fmla="*/ 35 h 118"/>
                <a:gd name="T26" fmla="*/ 47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8 w 134"/>
                <a:gd name="T35" fmla="*/ 36 h 118"/>
                <a:gd name="T36" fmla="*/ 3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1 w 134"/>
                <a:gd name="T51" fmla="*/ 98 h 118"/>
                <a:gd name="T52" fmla="*/ 21 w 134"/>
                <a:gd name="T53" fmla="*/ 114 h 118"/>
                <a:gd name="T54" fmla="*/ 23 w 134"/>
                <a:gd name="T55" fmla="*/ 116 h 118"/>
                <a:gd name="T56" fmla="*/ 39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3 w 134"/>
                <a:gd name="T63" fmla="*/ 79 h 118"/>
                <a:gd name="T64" fmla="*/ 98 w 134"/>
                <a:gd name="T65" fmla="*/ 114 h 118"/>
                <a:gd name="T66" fmla="*/ 107 w 134"/>
                <a:gd name="T67" fmla="*/ 118 h 118"/>
                <a:gd name="T68" fmla="*/ 116 w 134"/>
                <a:gd name="T69" fmla="*/ 114 h 118"/>
                <a:gd name="T70" fmla="*/ 116 w 134"/>
                <a:gd name="T71" fmla="*/ 97 h 118"/>
                <a:gd name="T72" fmla="*/ 80 w 134"/>
                <a:gd name="T73" fmla="*/ 61 h 118"/>
                <a:gd name="T74" fmla="*/ 87 w 134"/>
                <a:gd name="T75" fmla="*/ 55 h 118"/>
                <a:gd name="T76" fmla="*/ 90 w 134"/>
                <a:gd name="T77" fmla="*/ 58 h 118"/>
                <a:gd name="T78" fmla="*/ 98 w 134"/>
                <a:gd name="T79" fmla="*/ 56 h 118"/>
                <a:gd name="T80" fmla="*/ 128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3 w 134"/>
                <a:gd name="T89" fmla="*/ 22 h 118"/>
                <a:gd name="T90" fmla="*/ 133 w 134"/>
                <a:gd name="T91" fmla="*/ 16 h 118"/>
                <a:gd name="T92" fmla="*/ 108 w 134"/>
                <a:gd name="T93" fmla="*/ 103 h 118"/>
                <a:gd name="T94" fmla="*/ 113 w 134"/>
                <a:gd name="T95" fmla="*/ 107 h 118"/>
                <a:gd name="T96" fmla="*/ 108 w 134"/>
                <a:gd name="T97" fmla="*/ 112 h 118"/>
                <a:gd name="T98" fmla="*/ 103 w 134"/>
                <a:gd name="T99" fmla="*/ 107 h 118"/>
                <a:gd name="T100" fmla="*/ 108 w 134"/>
                <a:gd name="T101" fmla="*/ 103 h 118"/>
                <a:gd name="T102" fmla="*/ 91 w 134"/>
                <a:gd name="T103" fmla="*/ 40 h 118"/>
                <a:gd name="T104" fmla="*/ 89 w 134"/>
                <a:gd name="T105" fmla="*/ 38 h 118"/>
                <a:gd name="T106" fmla="*/ 111 w 134"/>
                <a:gd name="T107" fmla="*/ 16 h 118"/>
                <a:gd name="T108" fmla="*/ 113 w 134"/>
                <a:gd name="T109" fmla="*/ 18 h 118"/>
                <a:gd name="T110" fmla="*/ 91 w 134"/>
                <a:gd name="T111" fmla="*/ 40 h 118"/>
                <a:gd name="T112" fmla="*/ 98 w 134"/>
                <a:gd name="T113" fmla="*/ 48 h 118"/>
                <a:gd name="T114" fmla="*/ 96 w 134"/>
                <a:gd name="T115" fmla="*/ 46 h 118"/>
                <a:gd name="T116" fmla="*/ 119 w 134"/>
                <a:gd name="T117" fmla="*/ 23 h 118"/>
                <a:gd name="T118" fmla="*/ 121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3" y="16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9" y="2"/>
                    <a:pt x="117" y="2"/>
                    <a:pt x="115" y="4"/>
                  </a:cubicBezTo>
                  <a:cubicBezTo>
                    <a:pt x="114" y="5"/>
                    <a:pt x="114" y="6"/>
                    <a:pt x="114" y="7"/>
                  </a:cubicBezTo>
                  <a:cubicBezTo>
                    <a:pt x="113" y="7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41"/>
                    <a:pt x="80" y="44"/>
                    <a:pt x="79" y="46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6" y="26"/>
                    <a:pt x="54" y="16"/>
                    <a:pt x="47" y="9"/>
                  </a:cubicBezTo>
                  <a:cubicBezTo>
                    <a:pt x="40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9"/>
                    <a:pt x="2" y="39"/>
                    <a:pt x="9" y="46"/>
                  </a:cubicBezTo>
                  <a:cubicBezTo>
                    <a:pt x="17" y="53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4" y="118"/>
                    <a:pt x="107" y="118"/>
                  </a:cubicBezTo>
                  <a:cubicBezTo>
                    <a:pt x="110" y="118"/>
                    <a:pt x="113" y="117"/>
                    <a:pt x="116" y="114"/>
                  </a:cubicBezTo>
                  <a:cubicBezTo>
                    <a:pt x="121" y="109"/>
                    <a:pt x="121" y="102"/>
                    <a:pt x="116" y="97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8" y="5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9" y="24"/>
                    <a:pt x="129" y="24"/>
                    <a:pt x="129" y="23"/>
                  </a:cubicBezTo>
                  <a:cubicBezTo>
                    <a:pt x="130" y="23"/>
                    <a:pt x="132" y="23"/>
                    <a:pt x="133" y="22"/>
                  </a:cubicBezTo>
                  <a:cubicBezTo>
                    <a:pt x="134" y="20"/>
                    <a:pt x="134" y="17"/>
                    <a:pt x="133" y="16"/>
                  </a:cubicBezTo>
                  <a:close/>
                  <a:moveTo>
                    <a:pt x="108" y="103"/>
                  </a:moveTo>
                  <a:cubicBezTo>
                    <a:pt x="111" y="103"/>
                    <a:pt x="113" y="105"/>
                    <a:pt x="113" y="107"/>
                  </a:cubicBezTo>
                  <a:cubicBezTo>
                    <a:pt x="113" y="110"/>
                    <a:pt x="111" y="112"/>
                    <a:pt x="108" y="112"/>
                  </a:cubicBezTo>
                  <a:cubicBezTo>
                    <a:pt x="105" y="112"/>
                    <a:pt x="103" y="110"/>
                    <a:pt x="103" y="107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1" y="40"/>
                  </a:moveTo>
                  <a:cubicBezTo>
                    <a:pt x="89" y="38"/>
                    <a:pt x="89" y="38"/>
                    <a:pt x="89" y="38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1" y="40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1" y="25"/>
                    <a:pt x="121" y="25"/>
                    <a:pt x="121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oup 146"/>
          <p:cNvGrpSpPr/>
          <p:nvPr/>
        </p:nvGrpSpPr>
        <p:grpSpPr>
          <a:xfrm>
            <a:off x="2950296" y="1820969"/>
            <a:ext cx="530459" cy="588709"/>
            <a:chOff x="892366" y="1276350"/>
            <a:chExt cx="631634" cy="700900"/>
          </a:xfrm>
        </p:grpSpPr>
        <p:sp>
          <p:nvSpPr>
            <p:cNvPr id="33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4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6</a:t>
              </a:r>
              <a:r>
                <a:rPr lang="id-ID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0 </a:t>
              </a: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35" name="Group 149"/>
          <p:cNvGrpSpPr/>
          <p:nvPr/>
        </p:nvGrpSpPr>
        <p:grpSpPr>
          <a:xfrm>
            <a:off x="3512339" y="1474526"/>
            <a:ext cx="530459" cy="588709"/>
            <a:chOff x="892366" y="1276350"/>
            <a:chExt cx="631634" cy="700900"/>
          </a:xfrm>
        </p:grpSpPr>
        <p:sp>
          <p:nvSpPr>
            <p:cNvPr id="36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80</a:t>
              </a:r>
              <a:r>
                <a:rPr lang="id-ID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 </a:t>
              </a: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15616" y="1379098"/>
            <a:ext cx="4342474" cy="3208876"/>
            <a:chOff x="126309" y="741872"/>
            <a:chExt cx="5735327" cy="4123702"/>
          </a:xfrm>
        </p:grpSpPr>
        <p:sp>
          <p:nvSpPr>
            <p:cNvPr id="39" name="Freeform 5"/>
            <p:cNvSpPr/>
            <p:nvPr/>
          </p:nvSpPr>
          <p:spPr bwMode="auto">
            <a:xfrm>
              <a:off x="3792783" y="4621822"/>
              <a:ext cx="310179" cy="243752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0" name="Freeform 6"/>
            <p:cNvSpPr/>
            <p:nvPr/>
          </p:nvSpPr>
          <p:spPr bwMode="auto">
            <a:xfrm>
              <a:off x="126309" y="1342170"/>
              <a:ext cx="2293534" cy="1522730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1" name="Freeform 7"/>
            <p:cNvSpPr/>
            <p:nvPr/>
          </p:nvSpPr>
          <p:spPr bwMode="auto">
            <a:xfrm>
              <a:off x="404675" y="2738723"/>
              <a:ext cx="2235873" cy="1048609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2" name="Freeform 8"/>
            <p:cNvSpPr/>
            <p:nvPr/>
          </p:nvSpPr>
          <p:spPr bwMode="auto">
            <a:xfrm>
              <a:off x="1622524" y="2488280"/>
              <a:ext cx="1446507" cy="892800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3" name="Freeform 9"/>
            <p:cNvSpPr/>
            <p:nvPr/>
          </p:nvSpPr>
          <p:spPr bwMode="auto">
            <a:xfrm>
              <a:off x="4526475" y="741872"/>
              <a:ext cx="1335161" cy="1017065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4600043" y="1859305"/>
              <a:ext cx="673048" cy="579268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4745191" y="1555333"/>
              <a:ext cx="979251" cy="582136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6" name="Freeform 12"/>
            <p:cNvSpPr/>
            <p:nvPr/>
          </p:nvSpPr>
          <p:spPr bwMode="auto">
            <a:xfrm>
              <a:off x="2496394" y="802093"/>
              <a:ext cx="2521198" cy="1940453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3909100" y="3993804"/>
              <a:ext cx="869893" cy="629930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3739098" y="3512036"/>
              <a:ext cx="661118" cy="612724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2423820" y="3637258"/>
              <a:ext cx="1042877" cy="924344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0" name="Freeform 16"/>
            <p:cNvSpPr/>
            <p:nvPr/>
          </p:nvSpPr>
          <p:spPr bwMode="auto">
            <a:xfrm>
              <a:off x="3256929" y="3920201"/>
              <a:ext cx="910653" cy="574489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3354357" y="2462471"/>
              <a:ext cx="586556" cy="881329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3147571" y="3631522"/>
              <a:ext cx="695914" cy="526694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2451657" y="3091445"/>
              <a:ext cx="1415688" cy="911917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2113641" y="2126954"/>
              <a:ext cx="1553877" cy="1150889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5" name="Freeform 21"/>
            <p:cNvSpPr/>
            <p:nvPr/>
          </p:nvSpPr>
          <p:spPr bwMode="auto">
            <a:xfrm>
              <a:off x="3227104" y="2507398"/>
              <a:ext cx="301231" cy="458826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6" name="Freeform 22"/>
            <p:cNvSpPr/>
            <p:nvPr/>
          </p:nvSpPr>
          <p:spPr bwMode="auto">
            <a:xfrm>
              <a:off x="4287876" y="3443212"/>
              <a:ext cx="564685" cy="659563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7" name="Freeform 23"/>
            <p:cNvSpPr/>
            <p:nvPr/>
          </p:nvSpPr>
          <p:spPr bwMode="auto">
            <a:xfrm>
              <a:off x="3663541" y="3158358"/>
              <a:ext cx="890770" cy="472209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8" name="Freeform 24"/>
            <p:cNvSpPr/>
            <p:nvPr/>
          </p:nvSpPr>
          <p:spPr bwMode="auto">
            <a:xfrm>
              <a:off x="4599049" y="3601890"/>
              <a:ext cx="501058" cy="548680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9" name="Freeform 25"/>
            <p:cNvSpPr/>
            <p:nvPr/>
          </p:nvSpPr>
          <p:spPr bwMode="auto">
            <a:xfrm>
              <a:off x="3809683" y="2309529"/>
              <a:ext cx="407607" cy="712137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0" name="Freeform 26"/>
            <p:cNvSpPr/>
            <p:nvPr/>
          </p:nvSpPr>
          <p:spPr bwMode="auto">
            <a:xfrm>
              <a:off x="3843485" y="2781738"/>
              <a:ext cx="694920" cy="538165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1" name="Freeform 27"/>
            <p:cNvSpPr/>
            <p:nvPr/>
          </p:nvSpPr>
          <p:spPr bwMode="auto">
            <a:xfrm>
              <a:off x="4357467" y="2948062"/>
              <a:ext cx="559714" cy="563018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2" name="Freeform 28"/>
            <p:cNvSpPr/>
            <p:nvPr/>
          </p:nvSpPr>
          <p:spPr bwMode="auto">
            <a:xfrm>
              <a:off x="4487703" y="2857253"/>
              <a:ext cx="667083" cy="448312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3" name="Freeform 29"/>
            <p:cNvSpPr/>
            <p:nvPr/>
          </p:nvSpPr>
          <p:spPr bwMode="auto">
            <a:xfrm>
              <a:off x="4769051" y="3271152"/>
              <a:ext cx="452344" cy="431106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4" name="Freeform 30"/>
            <p:cNvSpPr/>
            <p:nvPr/>
          </p:nvSpPr>
          <p:spPr bwMode="auto">
            <a:xfrm>
              <a:off x="5045428" y="3181299"/>
              <a:ext cx="127253" cy="128089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5" name="Freeform 31"/>
            <p:cNvSpPr/>
            <p:nvPr/>
          </p:nvSpPr>
          <p:spPr bwMode="auto">
            <a:xfrm>
              <a:off x="4315712" y="2518868"/>
              <a:ext cx="776441" cy="454047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6" name="Freeform 32"/>
            <p:cNvSpPr/>
            <p:nvPr/>
          </p:nvSpPr>
          <p:spPr bwMode="auto">
            <a:xfrm>
              <a:off x="4114891" y="2042836"/>
              <a:ext cx="620358" cy="77044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7" name="Freeform 33"/>
            <p:cNvSpPr/>
            <p:nvPr/>
          </p:nvSpPr>
          <p:spPr bwMode="auto">
            <a:xfrm>
              <a:off x="4293841" y="2246440"/>
              <a:ext cx="203803" cy="184486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8" name="Freeform 34"/>
            <p:cNvSpPr/>
            <p:nvPr/>
          </p:nvSpPr>
          <p:spPr bwMode="auto">
            <a:xfrm>
              <a:off x="4433024" y="2327691"/>
              <a:ext cx="140177" cy="187354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9" name="Freeform 35"/>
            <p:cNvSpPr/>
            <p:nvPr/>
          </p:nvSpPr>
          <p:spPr bwMode="auto">
            <a:xfrm>
              <a:off x="5128938" y="3886744"/>
              <a:ext cx="199827" cy="393826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0" name="Freeform 36"/>
            <p:cNvSpPr/>
            <p:nvPr/>
          </p:nvSpPr>
          <p:spPr bwMode="auto">
            <a:xfrm>
              <a:off x="5541515" y="3938362"/>
              <a:ext cx="37778" cy="21030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" name="Freeform 37"/>
            <p:cNvSpPr/>
            <p:nvPr/>
          </p:nvSpPr>
          <p:spPr bwMode="auto">
            <a:xfrm>
              <a:off x="5592218" y="3915421"/>
              <a:ext cx="24854" cy="30588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2" name="Freeform 38"/>
            <p:cNvSpPr/>
            <p:nvPr/>
          </p:nvSpPr>
          <p:spPr bwMode="auto">
            <a:xfrm>
              <a:off x="5707541" y="3857112"/>
              <a:ext cx="35790" cy="24853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7"/>
          <p:cNvGraphicFramePr/>
          <p:nvPr/>
        </p:nvGraphicFramePr>
        <p:xfrm>
          <a:off x="762133" y="1200521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8"/>
          <p:cNvGraphicFramePr/>
          <p:nvPr/>
        </p:nvGraphicFramePr>
        <p:xfrm>
          <a:off x="838346" y="2801215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9"/>
          <p:cNvGraphicFramePr/>
          <p:nvPr/>
        </p:nvGraphicFramePr>
        <p:xfrm>
          <a:off x="4801434" y="1200521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10"/>
          <p:cNvGraphicFramePr/>
          <p:nvPr/>
        </p:nvGraphicFramePr>
        <p:xfrm>
          <a:off x="4801434" y="2724991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ontent Placeholder 2"/>
          <p:cNvSpPr txBox="1"/>
          <p:nvPr/>
        </p:nvSpPr>
        <p:spPr>
          <a:xfrm>
            <a:off x="2896103" y="1581638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标题一文字</a:t>
            </a:r>
            <a:endParaRPr lang="en-US" altLang="zh-CN" sz="1200" b="1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2896103" y="3258556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标题三文字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6859191" y="1581638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标题二文字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6859191" y="3258556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标题四文字</a:t>
            </a:r>
            <a:endParaRPr lang="en-US" altLang="zh-CN" sz="1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任意多边形 5"/>
          <p:cNvSpPr/>
          <p:nvPr/>
        </p:nvSpPr>
        <p:spPr>
          <a:xfrm>
            <a:off x="323528" y="1685206"/>
            <a:ext cx="2655887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99740" y="1990006"/>
            <a:ext cx="2303463" cy="1439862"/>
          </a:xfrm>
          <a:prstGeom prst="roundRect">
            <a:avLst>
              <a:gd name="adj" fmla="val 10671"/>
            </a:avLst>
          </a:prstGeom>
          <a:blipFill>
            <a:blip r:embed="rId3" cstate="print"/>
            <a:stretch>
              <a:fillRect/>
            </a:stretch>
          </a:blipFill>
          <a:ln w="9525">
            <a:solidFill>
              <a:srgbClr val="FDFDFD"/>
            </a:solidFill>
            <a:round/>
          </a:ln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18"/>
          <p:cNvSpPr txBox="1"/>
          <p:nvPr/>
        </p:nvSpPr>
        <p:spPr>
          <a:xfrm>
            <a:off x="931540" y="1491630"/>
            <a:ext cx="14398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请输入子标题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22"/>
          <p:cNvSpPr txBox="1"/>
          <p:nvPr/>
        </p:nvSpPr>
        <p:spPr>
          <a:xfrm>
            <a:off x="734690" y="3556868"/>
            <a:ext cx="183197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请输入文本请输入文本请输入文本请输入文本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请输入文本请输入文本</a:t>
            </a:r>
          </a:p>
        </p:txBody>
      </p:sp>
      <p:sp>
        <p:nvSpPr>
          <p:cNvPr id="10" name="任意多边形 9"/>
          <p:cNvSpPr/>
          <p:nvPr/>
        </p:nvSpPr>
        <p:spPr>
          <a:xfrm>
            <a:off x="3233415" y="1685206"/>
            <a:ext cx="2654300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408040" y="1990006"/>
            <a:ext cx="2305050" cy="1439862"/>
          </a:xfrm>
          <a:prstGeom prst="roundRect">
            <a:avLst>
              <a:gd name="adj" fmla="val 10671"/>
            </a:avLst>
          </a:prstGeom>
          <a:blipFill>
            <a:blip r:embed="rId4" cstate="print"/>
            <a:stretch>
              <a:fillRect/>
            </a:stretch>
          </a:blipFill>
          <a:ln w="9525">
            <a:solidFill>
              <a:srgbClr val="FDFDFD"/>
            </a:solidFill>
            <a:round/>
          </a:ln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37"/>
          <p:cNvSpPr txBox="1"/>
          <p:nvPr/>
        </p:nvSpPr>
        <p:spPr>
          <a:xfrm>
            <a:off x="3839840" y="1491630"/>
            <a:ext cx="14414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请输入子标题</a:t>
            </a:r>
          </a:p>
        </p:txBody>
      </p:sp>
      <p:sp>
        <p:nvSpPr>
          <p:cNvPr id="13" name="文本框 38"/>
          <p:cNvSpPr txBox="1"/>
          <p:nvPr/>
        </p:nvSpPr>
        <p:spPr>
          <a:xfrm>
            <a:off x="3644578" y="3556868"/>
            <a:ext cx="183197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请输入文本请输入文本请输入文本请输入文本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请输入文本请输入文本</a:t>
            </a:r>
          </a:p>
        </p:txBody>
      </p:sp>
      <p:sp>
        <p:nvSpPr>
          <p:cNvPr id="14" name="任意多边形 13"/>
          <p:cNvSpPr/>
          <p:nvPr/>
        </p:nvSpPr>
        <p:spPr>
          <a:xfrm>
            <a:off x="6141715" y="1685206"/>
            <a:ext cx="2655888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17928" y="1990006"/>
            <a:ext cx="2303462" cy="1439862"/>
          </a:xfrm>
          <a:prstGeom prst="roundRect">
            <a:avLst>
              <a:gd name="adj" fmla="val 10671"/>
            </a:avLst>
          </a:prstGeom>
          <a:blipFill>
            <a:blip r:embed="rId5" cstate="print"/>
            <a:stretch>
              <a:fillRect/>
            </a:stretch>
          </a:blipFill>
          <a:ln w="9525">
            <a:solidFill>
              <a:srgbClr val="FDFDFD"/>
            </a:solidFill>
            <a:round/>
          </a:ln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42"/>
          <p:cNvSpPr txBox="1"/>
          <p:nvPr/>
        </p:nvSpPr>
        <p:spPr>
          <a:xfrm>
            <a:off x="6749728" y="1491630"/>
            <a:ext cx="14398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请输入子标题</a:t>
            </a:r>
          </a:p>
        </p:txBody>
      </p:sp>
      <p:sp>
        <p:nvSpPr>
          <p:cNvPr id="17" name="文本框 43"/>
          <p:cNvSpPr txBox="1"/>
          <p:nvPr/>
        </p:nvSpPr>
        <p:spPr>
          <a:xfrm>
            <a:off x="6554465" y="3556868"/>
            <a:ext cx="183197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请输入文本请输入文本请输入文本请输入文本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请输入文本请输入文本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453745" y="267494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697288" y="595596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3346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90255" y="467549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6"/>
          <p:cNvGraphicFramePr/>
          <p:nvPr/>
        </p:nvGraphicFramePr>
        <p:xfrm>
          <a:off x="457128" y="1486595"/>
          <a:ext cx="4572794" cy="320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7"/>
          <p:cNvGrpSpPr/>
          <p:nvPr/>
        </p:nvGrpSpPr>
        <p:grpSpPr>
          <a:xfrm>
            <a:off x="2438672" y="2248831"/>
            <a:ext cx="2515037" cy="990906"/>
            <a:chOff x="1676400" y="1962150"/>
            <a:chExt cx="2514600" cy="990600"/>
          </a:xfrm>
        </p:grpSpPr>
        <p:cxnSp>
          <p:nvCxnSpPr>
            <p:cNvPr id="8" name="Straight Connector 8"/>
            <p:cNvCxnSpPr/>
            <p:nvPr/>
          </p:nvCxnSpPr>
          <p:spPr>
            <a:xfrm rot="5400000" flipH="1" flipV="1">
              <a:off x="1676400" y="1962150"/>
              <a:ext cx="990600" cy="990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/>
            <p:cNvCxnSpPr/>
            <p:nvPr/>
          </p:nvCxnSpPr>
          <p:spPr>
            <a:xfrm>
              <a:off x="2667000" y="1962150"/>
              <a:ext cx="15240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0"/>
          <p:cNvGrpSpPr/>
          <p:nvPr/>
        </p:nvGrpSpPr>
        <p:grpSpPr>
          <a:xfrm>
            <a:off x="3658084" y="3392183"/>
            <a:ext cx="1295625" cy="686012"/>
            <a:chOff x="2895600" y="2647950"/>
            <a:chExt cx="1295400" cy="685800"/>
          </a:xfrm>
        </p:grpSpPr>
        <p:cxnSp>
          <p:nvCxnSpPr>
            <p:cNvPr id="11" name="Straight Connector 11"/>
            <p:cNvCxnSpPr/>
            <p:nvPr/>
          </p:nvCxnSpPr>
          <p:spPr>
            <a:xfrm rot="16200000" flipH="1">
              <a:off x="2857500" y="2686050"/>
              <a:ext cx="685800" cy="609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2"/>
            <p:cNvCxnSpPr/>
            <p:nvPr/>
          </p:nvCxnSpPr>
          <p:spPr>
            <a:xfrm>
              <a:off x="3505200" y="3333750"/>
              <a:ext cx="6858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3"/>
          <p:cNvCxnSpPr/>
          <p:nvPr/>
        </p:nvCxnSpPr>
        <p:spPr>
          <a:xfrm>
            <a:off x="3429444" y="2553725"/>
            <a:ext cx="152426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4"/>
          <p:cNvGrpSpPr/>
          <p:nvPr/>
        </p:nvGrpSpPr>
        <p:grpSpPr>
          <a:xfrm>
            <a:off x="2591098" y="1562819"/>
            <a:ext cx="2362610" cy="686012"/>
            <a:chOff x="2819400" y="1428750"/>
            <a:chExt cx="2362200" cy="685800"/>
          </a:xfrm>
        </p:grpSpPr>
        <p:cxnSp>
          <p:nvCxnSpPr>
            <p:cNvPr id="15" name="Straight Connector 15"/>
            <p:cNvCxnSpPr/>
            <p:nvPr/>
          </p:nvCxnSpPr>
          <p:spPr>
            <a:xfrm flipV="1">
              <a:off x="2819400" y="1428750"/>
              <a:ext cx="762000" cy="685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6"/>
            <p:cNvCxnSpPr/>
            <p:nvPr/>
          </p:nvCxnSpPr>
          <p:spPr>
            <a:xfrm>
              <a:off x="3581400" y="1428750"/>
              <a:ext cx="16002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/>
          <p:nvPr/>
        </p:nvSpPr>
        <p:spPr>
          <a:xfrm>
            <a:off x="5278037" y="1257926"/>
            <a:ext cx="2952841" cy="609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标题一文字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5258562" y="1867713"/>
            <a:ext cx="2952841" cy="609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标题二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1200" b="1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 txBox="1"/>
          <p:nvPr/>
        </p:nvSpPr>
        <p:spPr>
          <a:xfrm>
            <a:off x="5258562" y="2553724"/>
            <a:ext cx="2952841" cy="609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标题三文字</a:t>
            </a:r>
            <a:endParaRPr lang="en-US" altLang="zh-CN" sz="1200" b="1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0" name="Content Placeholder 2"/>
          <p:cNvSpPr txBox="1"/>
          <p:nvPr/>
        </p:nvSpPr>
        <p:spPr>
          <a:xfrm>
            <a:off x="5258562" y="3641389"/>
            <a:ext cx="2952841" cy="89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标题四文字</a:t>
            </a:r>
            <a:r>
              <a:rPr lang="en-US" sz="1200" b="1" dirty="0">
                <a:solidFill>
                  <a:srgbClr val="FFFFFF"/>
                </a:solidFill>
              </a:rPr>
              <a:t/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9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字以内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4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5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添加目录二标题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6746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DIRECTORY ONE TITLES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971600" y="1275606"/>
            <a:ext cx="32905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19050"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defRPr>
            </a:lvl1pPr>
          </a:lstStyle>
          <a:p>
            <a:pPr algn="ctr"/>
            <a:r>
              <a:rPr lang="en-US" altLang="zh-CN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02</a:t>
            </a:r>
            <a:endParaRPr lang="zh-CN" altLang="en-US" dirty="0"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2165</Words>
  <Application>Microsoft Office PowerPoint</Application>
  <PresentationFormat>全屏显示(16:9)</PresentationFormat>
  <Paragraphs>292</Paragraphs>
  <Slides>30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方正兰亭黑_GBK</vt:lpstr>
      <vt:lpstr>宋体</vt:lpstr>
      <vt:lpstr>微软雅黑</vt:lpstr>
      <vt:lpstr>Agency FB</vt:lpstr>
      <vt:lpstr>Arial</vt:lpstr>
      <vt:lpstr>Calibri</vt:lpstr>
      <vt:lpstr>Calibri Light</vt:lpstr>
      <vt:lpstr>Impact</vt:lpstr>
      <vt:lpstr>Open Sans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7</cp:revision>
  <dcterms:created xsi:type="dcterms:W3CDTF">2016-03-11T03:47:00Z</dcterms:created>
  <dcterms:modified xsi:type="dcterms:W3CDTF">2016-11-07T15:14:20Z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